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09" r:id="rId1"/>
    <p:sldMasterId id="2147483707" r:id="rId2"/>
  </p:sldMasterIdLst>
  <p:notesMasterIdLst>
    <p:notesMasterId r:id="rId57"/>
  </p:notesMasterIdLst>
  <p:sldIdLst>
    <p:sldId id="256" r:id="rId3"/>
    <p:sldId id="257" r:id="rId4"/>
    <p:sldId id="258" r:id="rId5"/>
    <p:sldId id="259" r:id="rId6"/>
    <p:sldId id="260" r:id="rId7"/>
    <p:sldId id="261" r:id="rId8"/>
    <p:sldId id="262" r:id="rId9"/>
    <p:sldId id="263" r:id="rId10"/>
    <p:sldId id="264" r:id="rId11"/>
    <p:sldId id="314"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316" r:id="rId28"/>
    <p:sldId id="317" r:id="rId29"/>
    <p:sldId id="318" r:id="rId30"/>
    <p:sldId id="319" r:id="rId31"/>
    <p:sldId id="320" r:id="rId32"/>
    <p:sldId id="281" r:id="rId33"/>
    <p:sldId id="310" r:id="rId34"/>
    <p:sldId id="283" r:id="rId35"/>
    <p:sldId id="311" r:id="rId36"/>
    <p:sldId id="325" r:id="rId37"/>
    <p:sldId id="326" r:id="rId38"/>
    <p:sldId id="285"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308" r:id="rId53"/>
    <p:sldId id="309" r:id="rId54"/>
    <p:sldId id="305" r:id="rId55"/>
    <p:sldId id="315" r:id="rId56"/>
  </p:sldIdLst>
  <p:sldSz cx="9144000" cy="5143500" type="screen16x9"/>
  <p:notesSz cx="6858000" cy="9144000"/>
  <p:embeddedFontLst>
    <p:embeddedFont>
      <p:font typeface="Raleway" pitchFamily="2" charset="0"/>
      <p:regular r:id="rId58"/>
      <p:bold r:id="rId59"/>
      <p:italic r:id="rId60"/>
      <p:boldItalic r:id="rId61"/>
    </p:embeddedFont>
    <p:embeddedFont>
      <p:font typeface="Roboto" panose="02000000000000000000" pitchFamily="2" charset="0"/>
      <p:regular r:id="rId62"/>
      <p:bold r:id="rId63"/>
      <p:italic r:id="rId64"/>
      <p:boldItalic r:id="rId65"/>
    </p:embeddedFont>
    <p:embeddedFont>
      <p:font typeface="Source Sans Pro" panose="020B0503030403020204" pitchFamily="34" charset="0"/>
      <p:regular r:id="rId66"/>
      <p:bold r:id="rId67"/>
      <p:italic r:id="rId68"/>
      <p:boldItalic r:id="rId69"/>
    </p:embeddedFont>
    <p:embeddedFont>
      <p:font typeface="Work Sans Black" pitchFamily="2" charset="0"/>
      <p:bold r:id="rId70"/>
      <p:boldItalic r:id="rId7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49DAD"/>
    <a:srgbClr val="81B0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097155-3D6E-C2B9-1AE0-F93029AF9536}" v="153" dt="2026-10-24T13:46:58.701"/>
    <p1510:client id="{E8B119A7-A9BE-31D8-4CDF-415E1297D8D2}" v="366" dt="2026-10-25T13:16:50.9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font" Target="fonts/font6.fntdata"/><Relationship Id="rId68" Type="http://schemas.openxmlformats.org/officeDocument/2006/relationships/font" Target="fonts/font11.fntdata"/><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font" Target="fonts/font1.fntdata"/><Relationship Id="rId66" Type="http://schemas.openxmlformats.org/officeDocument/2006/relationships/font" Target="fonts/font9.fntdata"/><Relationship Id="rId74"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font" Target="fonts/font4.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font" Target="fonts/font7.fntdata"/><Relationship Id="rId69" Type="http://schemas.openxmlformats.org/officeDocument/2006/relationships/font" Target="fonts/font12.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2.fntdata"/><Relationship Id="rId67" Type="http://schemas.openxmlformats.org/officeDocument/2006/relationships/font" Target="fonts/font10.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font" Target="fonts/font5.fntdata"/><Relationship Id="rId70" Type="http://schemas.openxmlformats.org/officeDocument/2006/relationships/font" Target="fonts/font13.fntdata"/><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notesMaster" Target="notesMasters/notes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font" Target="fonts/font3.fntdata"/><Relationship Id="rId65" Type="http://schemas.openxmlformats.org/officeDocument/2006/relationships/font" Target="fonts/font8.fntdata"/><Relationship Id="rId73"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microsoft.com/office/2015/10/relationships/revisionInfo" Target="revisionInfo.xml"/><Relationship Id="rId7" Type="http://schemas.openxmlformats.org/officeDocument/2006/relationships/slide" Target="slides/slide5.xml"/><Relationship Id="rId71" Type="http://schemas.openxmlformats.org/officeDocument/2006/relationships/font" Target="fonts/font1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redbarnet.dk/nyheder/ny-undersoegelse-to-ud-af-tre-boern-og-unge-oplever-digitale-kraenkelser/"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38.xm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youtu.be/E_mN90TYnlg" TargetMode="External"/><Relationship Id="rId5" Type="http://schemas.openxmlformats.org/officeDocument/2006/relationships/hyperlink" Target="https://maskinrummet.github.io/#/da/activity/textCleaning" TargetMode="External"/><Relationship Id="rId4" Type="http://schemas.openxmlformats.org/officeDocument/2006/relationships/hyperlink" Target="http://maskinrummet.github.io"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maskinrummet.github.io/#/da/single-activity/wordCloud"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maskinrummet.github.io/#/da/single-activity/wordCloud"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docs.google.com/document/d/1XKwxos87AQyyxuX9bemRdZaEnGTOfpNmAAFRSw1qSZM/edit?usp=sharing"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maskinrummet.github.io/#/da/activity/textGeneration"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maskinrummet.github.io/#/da/activity/textGeneration"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maskinrummet.github.io/#/da/single-activity/bagOfWordsPrintout/6" TargetMode="External"/><Relationship Id="rId7" Type="http://schemas.openxmlformats.org/officeDocument/2006/relationships/hyperlink" Target="https://maskinrummet.github.io/#/da/single-activity/bagOfWordsPrintout/30" TargetMode="External"/><Relationship Id="rId2" Type="http://schemas.openxmlformats.org/officeDocument/2006/relationships/slide" Target="../slides/slide38.xml"/><Relationship Id="rId1" Type="http://schemas.openxmlformats.org/officeDocument/2006/relationships/notesMaster" Target="../notesMasters/notesMaster1.xml"/><Relationship Id="rId6" Type="http://schemas.openxmlformats.org/officeDocument/2006/relationships/hyperlink" Target="https://maskinrummet.github.io/#/da/single-activity/bagOfWordsPrintout/15" TargetMode="External"/><Relationship Id="rId5" Type="http://schemas.openxmlformats.org/officeDocument/2006/relationships/hyperlink" Target="https://maskinrummet.github.io/#/da/single-activity/bagOfWordsPrintout/12" TargetMode="External"/><Relationship Id="rId4" Type="http://schemas.openxmlformats.org/officeDocument/2006/relationships/hyperlink" Target="https://maskinrummet.github.io/#/da/single-activity/bagOfWordsPrintout/9" TargetMode="Externa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s://chatgpt.com/share/68a424c9-1a58-8009-82c3-c6e7c5485293"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s://chatgpt.com/share/68a424c9-1a58-8009-82c3-c6e7c5485293" TargetMode="External"/><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s://tekforstaa.dk/wp-content/uploads/2026/09/4.-Ordhjul-1.pdf" TargetMode="External"/><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339f274e55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339f274e5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da" b="1" dirty="0"/>
              <a:t>Grafikoverblik: Hele forløbet -6 lektioner)</a:t>
            </a:r>
            <a:endParaRPr lang="da-DK" dirty="0"/>
          </a:p>
          <a:p>
            <a:pPr marL="0" indent="0">
              <a:buNone/>
            </a:pPr>
            <a:endParaRPr lang="da" b="1" dirty="0"/>
          </a:p>
          <a:p>
            <a:pPr marL="0" indent="0">
              <a:buNone/>
            </a:pPr>
            <a:r>
              <a:rPr lang="da" b="1" dirty="0"/>
              <a:t>Program:</a:t>
            </a:r>
            <a:r>
              <a:rPr lang="da" dirty="0"/>
              <a:t> </a:t>
            </a:r>
            <a:br>
              <a:rPr lang="da" dirty="0"/>
            </a:br>
            <a:r>
              <a:rPr lang="da" dirty="0"/>
              <a:t>Du inviteres til at bygge din egen sprogmodel (AI) og opleve den konsekvenser. </a:t>
            </a:r>
            <a:br>
              <a:rPr lang="da" dirty="0"/>
            </a:br>
            <a:r>
              <a:rPr lang="da" dirty="0">
                <a:solidFill>
                  <a:schemeClr val="dk1"/>
                </a:solidFill>
              </a:rPr>
              <a:t>De næste 4-6 lektioner </a:t>
            </a:r>
            <a:r>
              <a:rPr lang="da" dirty="0"/>
              <a:t>skal du undersøger betydningen af datasæt, mønstre og sandsynlighed i sprogmodeller (AI)</a:t>
            </a:r>
            <a:br>
              <a:rPr lang="da" dirty="0"/>
            </a:br>
            <a:r>
              <a:rPr lang="da" dirty="0">
                <a:solidFill>
                  <a:schemeClr val="dk1"/>
                </a:solidFill>
              </a:rPr>
              <a:t>Vi er også nysgerrige på om de sprogmodeller vi bruger er gennemsigtige (transparent) og retfærdige (fair). Hold derfor et vågent øje med konsekvenser der kan være unfair eller svære at gennemskue.</a:t>
            </a:r>
            <a:endParaRPr dirty="0">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da" b="1" dirty="0">
                <a:solidFill>
                  <a:schemeClr val="dk1"/>
                </a:solidFill>
              </a:rPr>
              <a:t>Hvordan gør du det?</a:t>
            </a:r>
            <a:r>
              <a:rPr lang="da" dirty="0">
                <a:solidFill>
                  <a:schemeClr val="dk1"/>
                </a:solidFill>
              </a:rPr>
              <a:t> </a:t>
            </a:r>
            <a:br>
              <a:rPr lang="da" dirty="0"/>
            </a:br>
            <a:r>
              <a:rPr lang="da" dirty="0">
                <a:solidFill>
                  <a:schemeClr val="dk1"/>
                </a:solidFill>
              </a:rPr>
              <a:t>Ved at du “finder” information</a:t>
            </a:r>
            <a:endParaRPr dirty="0">
              <a:solidFill>
                <a:schemeClr val="dk1"/>
              </a:solidFill>
            </a:endParaRPr>
          </a:p>
          <a:p>
            <a:pPr marL="0" lvl="0" indent="0" algn="l" rtl="0">
              <a:spcBef>
                <a:spcPts val="0"/>
              </a:spcBef>
              <a:spcAft>
                <a:spcPts val="0"/>
              </a:spcAft>
              <a:buClr>
                <a:schemeClr val="dk1"/>
              </a:buClr>
              <a:buSzPts val="1100"/>
              <a:buFont typeface="Arial"/>
              <a:buNone/>
            </a:pPr>
            <a:r>
              <a:rPr lang="da" dirty="0">
                <a:solidFill>
                  <a:schemeClr val="dk1"/>
                </a:solidFill>
              </a:rPr>
              <a:t>Ved at du går på opdagelse i hemmelige ordposer</a:t>
            </a:r>
            <a:endParaRPr dirty="0">
              <a:solidFill>
                <a:schemeClr val="dk1"/>
              </a:solidFill>
            </a:endParaRPr>
          </a:p>
          <a:p>
            <a:pPr marL="0" lvl="0" indent="0" algn="l" rtl="0">
              <a:spcBef>
                <a:spcPts val="0"/>
              </a:spcBef>
              <a:spcAft>
                <a:spcPts val="0"/>
              </a:spcAft>
              <a:buClr>
                <a:schemeClr val="dk1"/>
              </a:buClr>
              <a:buSzPts val="1100"/>
              <a:buFont typeface="Arial"/>
              <a:buNone/>
            </a:pPr>
            <a:r>
              <a:rPr lang="da" dirty="0">
                <a:solidFill>
                  <a:schemeClr val="dk1"/>
                </a:solidFill>
              </a:rPr>
              <a:t>Ved at du bygger din egen sprogmodel og opleve betydningen af de datasættet og den sandsynlighedsmodel du vælger at bruge.</a:t>
            </a:r>
            <a:endParaRPr dirty="0">
              <a:solidFill>
                <a:schemeClr val="dk1"/>
              </a:solidFill>
            </a:endParaRPr>
          </a:p>
          <a:p>
            <a:pPr marL="0" lvl="0" indent="0" algn="l" rtl="0">
              <a:spcBef>
                <a:spcPts val="0"/>
              </a:spcBef>
              <a:spcAft>
                <a:spcPts val="0"/>
              </a:spcAft>
              <a:buClr>
                <a:schemeClr val="dk1"/>
              </a:buClr>
              <a:buSzPts val="1100"/>
              <a:buFont typeface="Arial"/>
              <a:buNone/>
            </a:pPr>
            <a:endParaRPr i="1">
              <a:solidFill>
                <a:srgbClr val="242424"/>
              </a:solidFill>
            </a:endParaRPr>
          </a:p>
          <a:p>
            <a:pPr marL="0" lvl="0" indent="0" algn="l" rtl="0">
              <a:spcBef>
                <a:spcPts val="0"/>
              </a:spcBef>
              <a:spcAft>
                <a:spcPts val="0"/>
              </a:spcAft>
              <a:buClr>
                <a:schemeClr val="dk1"/>
              </a:buClr>
              <a:buSzPts val="1100"/>
              <a:buFont typeface="Arial"/>
              <a:buNone/>
            </a:pPr>
            <a:r>
              <a:rPr lang="da" i="1" dirty="0">
                <a:solidFill>
                  <a:srgbClr val="242424"/>
                </a:solidFill>
              </a:rPr>
              <a:t>I dag skal vi … (10 min)</a:t>
            </a:r>
            <a:endParaRPr i="1" dirty="0">
              <a:solidFill>
                <a:srgbClr val="242424"/>
              </a:solidFill>
            </a:endParaRPr>
          </a:p>
          <a:p>
            <a:pPr marL="0" lvl="0" indent="0" algn="l" rtl="0">
              <a:spcBef>
                <a:spcPts val="0"/>
              </a:spcBef>
              <a:spcAft>
                <a:spcPts val="0"/>
              </a:spcAft>
              <a:buNone/>
            </a:pPr>
            <a:endParaRPr b="1"/>
          </a:p>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68b6746175_0_4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68b6746175_0_4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dirty="0">
                <a:solidFill>
                  <a:srgbClr val="7F7F7F"/>
                </a:solidFill>
              </a:rPr>
              <a:t>Program:</a:t>
            </a:r>
            <a:r>
              <a:rPr lang="da" dirty="0">
                <a:solidFill>
                  <a:srgbClr val="7F7F7F"/>
                </a:solidFill>
              </a:rPr>
              <a:t> </a:t>
            </a:r>
            <a:br>
              <a:rPr lang="da" dirty="0"/>
            </a:br>
            <a:r>
              <a:rPr lang="da" dirty="0">
                <a:solidFill>
                  <a:srgbClr val="7F7F7F"/>
                </a:solidFill>
              </a:rPr>
              <a:t>Du inviteres til at bygge din egen sprogmodel (AI) og opleve den konsekvenser. </a:t>
            </a:r>
            <a:br>
              <a:rPr lang="da" dirty="0"/>
            </a:br>
            <a:r>
              <a:rPr lang="da" dirty="0">
                <a:solidFill>
                  <a:srgbClr val="7F7F7F"/>
                </a:solidFill>
              </a:rPr>
              <a:t>De næste 4-6 lektioner skal du undersøger betydningen af datasæt, mønstre og sandsynlighed i sprogmodeller (AI)</a:t>
            </a:r>
            <a:br>
              <a:rPr lang="da" dirty="0"/>
            </a:br>
            <a:r>
              <a:rPr lang="da" dirty="0">
                <a:solidFill>
                  <a:srgbClr val="7F7F7F"/>
                </a:solidFill>
              </a:rPr>
              <a:t>Vi er også nysgerrige på om de sprogmodeller vi bruger er gennemsigtige (transparent) og retfærdige (fair). Hold derfor et vågent øje med konsekvenser der er unfair eller svære at gennemskue.</a:t>
            </a:r>
            <a:endParaRPr dirty="0">
              <a:solidFill>
                <a:srgbClr val="7F7F7F"/>
              </a:solidFill>
            </a:endParaRPr>
          </a:p>
          <a:p>
            <a:pPr marL="0" lvl="0" indent="0" algn="l" rtl="0">
              <a:spcBef>
                <a:spcPts val="0"/>
              </a:spcBef>
              <a:spcAft>
                <a:spcPts val="0"/>
              </a:spcAft>
              <a:buNone/>
            </a:pPr>
            <a:endParaRPr>
              <a:solidFill>
                <a:srgbClr val="7F7F7F"/>
              </a:solidFill>
            </a:endParaRPr>
          </a:p>
          <a:p>
            <a:pPr marL="0" lvl="0" indent="0" algn="l" rtl="0">
              <a:spcBef>
                <a:spcPts val="0"/>
              </a:spcBef>
              <a:spcAft>
                <a:spcPts val="0"/>
              </a:spcAft>
              <a:buClr>
                <a:schemeClr val="dk1"/>
              </a:buClr>
              <a:buSzPts val="1100"/>
              <a:buFont typeface="Arial"/>
              <a:buNone/>
            </a:pPr>
            <a:r>
              <a:rPr lang="da" b="1" dirty="0">
                <a:solidFill>
                  <a:srgbClr val="7F7F7F"/>
                </a:solidFill>
              </a:rPr>
              <a:t>Hvordan gør du det?</a:t>
            </a:r>
            <a:r>
              <a:rPr lang="da" dirty="0">
                <a:solidFill>
                  <a:srgbClr val="7F7F7F"/>
                </a:solidFill>
              </a:rPr>
              <a:t> </a:t>
            </a:r>
            <a:br>
              <a:rPr lang="da" dirty="0"/>
            </a:br>
            <a:r>
              <a:rPr lang="da" dirty="0">
                <a:solidFill>
                  <a:srgbClr val="7F7F7F"/>
                </a:solidFill>
              </a:rPr>
              <a:t>Ved at du “finder” information</a:t>
            </a:r>
            <a:endParaRPr dirty="0">
              <a:solidFill>
                <a:srgbClr val="7F7F7F"/>
              </a:solidFill>
            </a:endParaRPr>
          </a:p>
          <a:p>
            <a:pPr marL="0" lvl="0" indent="0" algn="l" rtl="0">
              <a:spcBef>
                <a:spcPts val="0"/>
              </a:spcBef>
              <a:spcAft>
                <a:spcPts val="0"/>
              </a:spcAft>
              <a:buClr>
                <a:schemeClr val="dk1"/>
              </a:buClr>
              <a:buSzPts val="1100"/>
              <a:buFont typeface="Arial"/>
              <a:buNone/>
            </a:pPr>
            <a:r>
              <a:rPr lang="da" dirty="0">
                <a:solidFill>
                  <a:srgbClr val="7F7F7F"/>
                </a:solidFill>
              </a:rPr>
              <a:t>Ved at du går på opdagelse i hemmelige ordposer</a:t>
            </a:r>
            <a:endParaRPr dirty="0">
              <a:solidFill>
                <a:srgbClr val="7F7F7F"/>
              </a:solidFill>
            </a:endParaRPr>
          </a:p>
          <a:p>
            <a:pPr marL="0" indent="0">
              <a:buClr>
                <a:schemeClr val="dk1"/>
              </a:buClr>
              <a:buSzPts val="1100"/>
              <a:buNone/>
            </a:pPr>
            <a:r>
              <a:rPr lang="da" dirty="0">
                <a:solidFill>
                  <a:srgbClr val="7F7F7F"/>
                </a:solidFill>
              </a:rPr>
              <a:t>Ved at du bygger din egen sprogmodel og opleve betydningen af de datasættet og den sandsynlighedsmodel du vælger at bruge.</a:t>
            </a:r>
            <a:br>
              <a:rPr lang="da" b="1" dirty="0"/>
            </a:br>
            <a:br>
              <a:rPr lang="da" b="1" dirty="0"/>
            </a:br>
            <a:r>
              <a:rPr lang="da" b="1" dirty="0"/>
              <a:t>Grafik over de første to lektioner af forløbet </a:t>
            </a:r>
            <a:endParaRPr lang="da" dirty="0"/>
          </a:p>
          <a:p>
            <a:pPr marL="0" indent="0">
              <a:buSzPts val="1100"/>
              <a:buNone/>
            </a:pPr>
            <a:endParaRPr lang="da" b="1" dirty="0"/>
          </a:p>
          <a:p>
            <a:pPr marL="0" indent="0">
              <a:buNone/>
            </a:pPr>
            <a:r>
              <a:rPr lang="da" b="1" dirty="0">
                <a:solidFill>
                  <a:srgbClr val="242424"/>
                </a:solidFill>
              </a:rPr>
              <a:t>De næste to lektioner fokusere på,  </a:t>
            </a:r>
            <a:endParaRPr b="1" dirty="0">
              <a:solidFill>
                <a:srgbClr val="242424"/>
              </a:solidFill>
            </a:endParaRPr>
          </a:p>
          <a:p>
            <a:pPr marL="0" indent="0">
              <a:buNone/>
            </a:pPr>
            <a:r>
              <a:rPr lang="da" dirty="0">
                <a:solidFill>
                  <a:schemeClr val="dk1"/>
                </a:solidFill>
              </a:rPr>
              <a:t>-hvordan du finder information</a:t>
            </a:r>
            <a:endParaRPr dirty="0">
              <a:solidFill>
                <a:schemeClr val="dk1"/>
              </a:solidFill>
            </a:endParaRPr>
          </a:p>
          <a:p>
            <a:pPr marL="0" indent="0">
              <a:buNone/>
            </a:pPr>
            <a:r>
              <a:rPr lang="da" dirty="0">
                <a:solidFill>
                  <a:schemeClr val="dk1"/>
                </a:solidFill>
              </a:rPr>
              <a:t>-Hvordan en </a:t>
            </a:r>
            <a:r>
              <a:rPr lang="da" dirty="0" err="1">
                <a:solidFill>
                  <a:schemeClr val="dk1"/>
                </a:solidFill>
              </a:rPr>
              <a:t>chatbot</a:t>
            </a:r>
            <a:r>
              <a:rPr lang="da" dirty="0">
                <a:solidFill>
                  <a:schemeClr val="dk1"/>
                </a:solidFill>
              </a:rPr>
              <a:t> se ud inden i</a:t>
            </a:r>
          </a:p>
          <a:p>
            <a:pPr marL="0" indent="0">
              <a:buNone/>
            </a:pPr>
            <a:r>
              <a:rPr lang="da" dirty="0">
                <a:solidFill>
                  <a:schemeClr val="dk1"/>
                </a:solidFill>
              </a:rPr>
              <a:t>-hvordan du og en computer opdager mønstre i data</a:t>
            </a:r>
            <a:r>
              <a:rPr lang="da" i="1" dirty="0">
                <a:solidFill>
                  <a:srgbClr val="242424"/>
                </a:solidFill>
              </a:rPr>
              <a:t>… (10 min)</a:t>
            </a:r>
            <a:endParaRPr i="1" dirty="0">
              <a:solidFill>
                <a:srgbClr val="242424"/>
              </a:solidFill>
            </a:endParaRPr>
          </a:p>
          <a:p>
            <a:pPr marL="0" indent="0">
              <a:buNone/>
            </a:pPr>
            <a:br>
              <a:rPr lang="da" b="1" dirty="0">
                <a:solidFill>
                  <a:srgbClr val="242424"/>
                </a:solidFill>
              </a:rPr>
            </a:br>
            <a:r>
              <a:rPr lang="da" b="1" dirty="0">
                <a:solidFill>
                  <a:srgbClr val="242424"/>
                </a:solidFill>
              </a:rPr>
              <a:t>Forberedelse</a:t>
            </a:r>
            <a:r>
              <a:rPr lang="da" dirty="0">
                <a:solidFill>
                  <a:srgbClr val="242424"/>
                </a:solidFill>
              </a:rPr>
              <a:t>: </a:t>
            </a:r>
            <a:endParaRPr lang="da" dirty="0"/>
          </a:p>
          <a:p>
            <a:pPr marL="171450" indent="-171450"/>
            <a:r>
              <a:rPr lang="da" dirty="0">
                <a:solidFill>
                  <a:srgbClr val="242424"/>
                </a:solidFill>
              </a:rPr>
              <a:t>Print og klip ordene ud: Benyt </a:t>
            </a:r>
            <a:r>
              <a:rPr lang="da" dirty="0" err="1">
                <a:solidFill>
                  <a:srgbClr val="242424"/>
                </a:solidFill>
              </a:rPr>
              <a:t>PDF'en</a:t>
            </a:r>
            <a:r>
              <a:rPr lang="da" dirty="0">
                <a:solidFill>
                  <a:srgbClr val="242424"/>
                </a:solidFill>
              </a:rPr>
              <a:t> "Ordposer" fra materialelisten Der ligger også et facitliste og ekstra ordposer. </a:t>
            </a:r>
            <a:endParaRPr lang="da"/>
          </a:p>
          <a:p>
            <a:pPr marL="171450" indent="-171450"/>
            <a:r>
              <a:rPr lang="da" dirty="0">
                <a:solidFill>
                  <a:srgbClr val="242424"/>
                </a:solidFill>
              </a:rPr>
              <a:t>Hvis ikke du har tid til at klippe ordposerne, så organiser aktiviteten, så eleverne selv udklipper ordposerne. </a:t>
            </a:r>
            <a:endParaRPr lang="da"/>
          </a:p>
          <a:p>
            <a:pPr marL="171450" indent="-171450"/>
            <a:r>
              <a:rPr lang="da" dirty="0">
                <a:solidFill>
                  <a:srgbClr val="242424"/>
                </a:solidFill>
              </a:rPr>
              <a:t>Gennem se noter og slides til den første undervisningsgang (Slide 1-10), samt de ressource-slides (Slide 31–40) som forbereder dig til dialogen med eleverne om ordposerne. </a:t>
            </a:r>
            <a:endParaRPr lang="da" dirty="0"/>
          </a:p>
          <a:p>
            <a:pPr marL="0" indent="0">
              <a:buNone/>
            </a:pPr>
            <a:endParaRPr lang="da" dirty="0">
              <a:solidFill>
                <a:srgbClr val="242424"/>
              </a:solidFill>
            </a:endParaRPr>
          </a:p>
          <a:p>
            <a:pPr marL="0" indent="0">
              <a:buNone/>
            </a:pPr>
            <a:endParaRPr lang="da-DK"/>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80ebc1f914_0_1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380ebc1f914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da" b="1" dirty="0">
                <a:solidFill>
                  <a:schemeClr val="dk1"/>
                </a:solidFill>
              </a:rPr>
              <a:t>Kort om aktivitet:</a:t>
            </a:r>
            <a:br>
              <a:rPr lang="da" b="1" dirty="0"/>
            </a:br>
            <a:r>
              <a:rPr lang="da" dirty="0">
                <a:solidFill>
                  <a:schemeClr val="dk1"/>
                </a:solidFill>
              </a:rPr>
              <a:t>Eleverne får fem minutter til at undersøge et emne, som de har mulighed for at finde meningsfuld viden om, men som de ikke kender meget til i forvejen.</a:t>
            </a:r>
            <a:br>
              <a:rPr lang="da" dirty="0"/>
            </a:br>
            <a:r>
              <a:rPr lang="da" dirty="0">
                <a:solidFill>
                  <a:schemeClr val="dk1"/>
                </a:solidFill>
              </a:rPr>
              <a:t>Eleverne skal finde så meget viden som muligt på internettet, og du er interesseret i, hvilke strategier de bruger, og hvor langt de søger.</a:t>
            </a:r>
            <a:endParaRPr dirty="0">
              <a:solidFill>
                <a:schemeClr val="dk1"/>
              </a:solidFill>
            </a:endParaRPr>
          </a:p>
          <a:p>
            <a:pPr marL="0" indent="0">
              <a:lnSpc>
                <a:spcPct val="115000"/>
              </a:lnSpc>
              <a:spcBef>
                <a:spcPts val="1200"/>
              </a:spcBef>
              <a:buClr>
                <a:schemeClr val="dk1"/>
              </a:buClr>
              <a:buSzPts val="1100"/>
              <a:buNone/>
            </a:pPr>
            <a:endParaRPr lang="da" b="1" dirty="0">
              <a:solidFill>
                <a:schemeClr val="dk1"/>
              </a:solidFill>
            </a:endParaRPr>
          </a:p>
          <a:p>
            <a:pPr marL="0" lvl="0" indent="0" algn="l">
              <a:lnSpc>
                <a:spcPct val="114999"/>
              </a:lnSpc>
              <a:spcBef>
                <a:spcPts val="1200"/>
              </a:spcBef>
              <a:spcAft>
                <a:spcPts val="0"/>
              </a:spcAft>
              <a:buSzPts val="1100"/>
              <a:buFont typeface="Arial"/>
              <a:buNone/>
            </a:pPr>
            <a:r>
              <a:rPr lang="da" b="1" dirty="0">
                <a:solidFill>
                  <a:schemeClr val="dk1"/>
                </a:solidFill>
              </a:rPr>
              <a:t>Forberedelse:</a:t>
            </a:r>
            <a:br>
              <a:rPr lang="da" dirty="0"/>
            </a:br>
            <a:r>
              <a:rPr lang="da" dirty="0">
                <a:solidFill>
                  <a:schemeClr val="dk1"/>
                </a:solidFill>
              </a:rPr>
              <a:t>Eleven skal have en mobil og computer tilgængelig</a:t>
            </a:r>
            <a:endParaRPr b="1" dirty="0">
              <a:solidFill>
                <a:schemeClr val="dk1"/>
              </a:solidFill>
            </a:endParaRPr>
          </a:p>
          <a:p>
            <a:pPr marL="0" indent="0">
              <a:lnSpc>
                <a:spcPct val="115000"/>
              </a:lnSpc>
              <a:spcBef>
                <a:spcPts val="1200"/>
              </a:spcBef>
              <a:buClr>
                <a:schemeClr val="dk1"/>
              </a:buClr>
              <a:buSzPts val="1100"/>
              <a:buNone/>
            </a:pPr>
            <a:endParaRPr lang="da" b="1" dirty="0">
              <a:solidFill>
                <a:schemeClr val="dk1"/>
              </a:solidFill>
            </a:endParaRPr>
          </a:p>
          <a:p>
            <a:pPr marL="0" lvl="0" indent="0" algn="l">
              <a:lnSpc>
                <a:spcPct val="114999"/>
              </a:lnSpc>
              <a:spcBef>
                <a:spcPts val="1200"/>
              </a:spcBef>
              <a:spcAft>
                <a:spcPts val="0"/>
              </a:spcAft>
              <a:buSzPts val="1100"/>
              <a:buFont typeface="Arial"/>
              <a:buNone/>
            </a:pPr>
            <a:r>
              <a:rPr lang="da" b="1" dirty="0">
                <a:solidFill>
                  <a:schemeClr val="dk1"/>
                </a:solidFill>
              </a:rPr>
              <a:t>Opsamling:</a:t>
            </a:r>
            <a:endParaRPr b="1" dirty="0">
              <a:solidFill>
                <a:schemeClr val="dk1"/>
              </a:solidFill>
            </a:endParaRPr>
          </a:p>
          <a:p>
            <a:pPr marL="457200" lvl="0" indent="-298450" algn="l" rtl="0">
              <a:lnSpc>
                <a:spcPct val="115000"/>
              </a:lnSpc>
              <a:spcBef>
                <a:spcPts val="1200"/>
              </a:spcBef>
              <a:spcAft>
                <a:spcPts val="0"/>
              </a:spcAft>
              <a:buClr>
                <a:schemeClr val="dk1"/>
              </a:buClr>
              <a:buSzPts val="1100"/>
              <a:buChar char="●"/>
            </a:pPr>
            <a:r>
              <a:rPr lang="da" dirty="0">
                <a:solidFill>
                  <a:schemeClr val="dk1"/>
                </a:solidFill>
              </a:rPr>
              <a:t>Hvilken søgemetode valgte du?</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Hvilke informationer fandt du om </a:t>
            </a:r>
            <a:r>
              <a:rPr lang="da" dirty="0" err="1">
                <a:solidFill>
                  <a:schemeClr val="dk1"/>
                </a:solidFill>
              </a:rPr>
              <a:t>Horus</a:t>
            </a:r>
            <a:r>
              <a:rPr lang="da" dirty="0">
                <a:solidFill>
                  <a:schemeClr val="dk1"/>
                </a:solidFill>
              </a:rPr>
              <a:t>?</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Hvorfor valgte du denne metode til at finde informationer?</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Virkede det godt? Hvordan?</a:t>
            </a:r>
            <a:endParaRPr dirty="0">
              <a:solidFill>
                <a:schemeClr val="dk1"/>
              </a:solidFill>
            </a:endParaRPr>
          </a:p>
          <a:p>
            <a:pPr marL="0" indent="0">
              <a:lnSpc>
                <a:spcPct val="115000"/>
              </a:lnSpc>
              <a:spcBef>
                <a:spcPts val="1200"/>
              </a:spcBef>
              <a:buClr>
                <a:schemeClr val="dk1"/>
              </a:buClr>
              <a:buSzPts val="1100"/>
              <a:buNone/>
            </a:pPr>
            <a:endParaRPr lang="da" b="1" dirty="0">
              <a:solidFill>
                <a:schemeClr val="dk1"/>
              </a:solidFill>
            </a:endParaRPr>
          </a:p>
          <a:p>
            <a:pPr marL="0" indent="0">
              <a:lnSpc>
                <a:spcPct val="114999"/>
              </a:lnSpc>
              <a:spcBef>
                <a:spcPts val="1200"/>
              </a:spcBef>
              <a:buSzPts val="1100"/>
              <a:buNone/>
            </a:pPr>
            <a:r>
              <a:rPr lang="da" b="1" dirty="0">
                <a:solidFill>
                  <a:schemeClr val="dk1"/>
                </a:solidFill>
              </a:rPr>
              <a:t>Erfaringer:</a:t>
            </a:r>
            <a:br>
              <a:rPr lang="da" b="1" dirty="0"/>
            </a:br>
            <a:r>
              <a:rPr lang="da" dirty="0">
                <a:solidFill>
                  <a:schemeClr val="dk1"/>
                </a:solidFill>
              </a:rPr>
              <a:t>Eleverne har 3-4 forskellige strategier til informationssøgning:</a:t>
            </a:r>
            <a:endParaRPr dirty="0">
              <a:solidFill>
                <a:schemeClr val="dk1"/>
              </a:solidFill>
            </a:endParaRPr>
          </a:p>
          <a:p>
            <a:pPr marL="457200" lvl="0" indent="-298450" algn="l" rtl="0">
              <a:lnSpc>
                <a:spcPct val="115000"/>
              </a:lnSpc>
              <a:spcBef>
                <a:spcPts val="1200"/>
              </a:spcBef>
              <a:spcAft>
                <a:spcPts val="0"/>
              </a:spcAft>
              <a:buClr>
                <a:schemeClr val="dk1"/>
              </a:buClr>
              <a:buSzPts val="1100"/>
              <a:buAutoNum type="arabicPeriod"/>
            </a:pPr>
            <a:r>
              <a:rPr lang="da" dirty="0">
                <a:solidFill>
                  <a:schemeClr val="dk1"/>
                </a:solidFill>
              </a:rPr>
              <a:t>Eleven søger viden gennem videoer på YouTube eller andre sociale medier.</a:t>
            </a:r>
            <a:endParaRPr dirty="0">
              <a:solidFill>
                <a:schemeClr val="dk1"/>
              </a:solidFill>
            </a:endParaRPr>
          </a:p>
          <a:p>
            <a:pPr indent="-298450">
              <a:lnSpc>
                <a:spcPct val="115000"/>
              </a:lnSpc>
              <a:buClr>
                <a:schemeClr val="dk1"/>
              </a:buClr>
              <a:buSzPts val="1100"/>
              <a:buAutoNum type="arabicPeriod"/>
            </a:pPr>
            <a:r>
              <a:rPr lang="da" dirty="0">
                <a:solidFill>
                  <a:schemeClr val="dk1"/>
                </a:solidFill>
              </a:rPr>
              <a:t>Eleven søger viden via Google-søgninger og får AI svar og/eller links</a:t>
            </a:r>
            <a:endParaRPr dirty="0">
              <a:solidFill>
                <a:schemeClr val="dk1"/>
              </a:solidFill>
            </a:endParaRPr>
          </a:p>
          <a:p>
            <a:pPr indent="-298450">
              <a:lnSpc>
                <a:spcPct val="115000"/>
              </a:lnSpc>
              <a:buClr>
                <a:schemeClr val="dk1"/>
              </a:buClr>
              <a:buSzPts val="1100"/>
              <a:buAutoNum type="arabicPeriod"/>
            </a:pPr>
            <a:r>
              <a:rPr lang="da" dirty="0">
                <a:solidFill>
                  <a:schemeClr val="dk1"/>
                </a:solidFill>
              </a:rPr>
              <a:t>Eleven søger viden via </a:t>
            </a:r>
            <a:r>
              <a:rPr lang="da" dirty="0" err="1">
                <a:solidFill>
                  <a:schemeClr val="dk1"/>
                </a:solidFill>
              </a:rPr>
              <a:t>chatbots</a:t>
            </a:r>
            <a:r>
              <a:rPr lang="da" dirty="0">
                <a:solidFill>
                  <a:schemeClr val="dk1"/>
                </a:solidFill>
              </a:rPr>
              <a:t>/AI (SkoleGPS, </a:t>
            </a:r>
            <a:r>
              <a:rPr lang="da" dirty="0" err="1">
                <a:solidFill>
                  <a:schemeClr val="dk1"/>
                </a:solidFill>
              </a:rPr>
              <a:t>ChatGPT</a:t>
            </a:r>
            <a:r>
              <a:rPr lang="da" dirty="0">
                <a:solidFill>
                  <a:schemeClr val="dk1"/>
                </a:solidFill>
              </a:rPr>
              <a:t> osv.)</a:t>
            </a:r>
          </a:p>
          <a:p>
            <a:pPr indent="-298450">
              <a:lnSpc>
                <a:spcPct val="114999"/>
              </a:lnSpc>
              <a:buClr>
                <a:schemeClr val="dk1"/>
              </a:buClr>
              <a:buSzPts val="1100"/>
              <a:buAutoNum type="arabicPeriod"/>
            </a:pPr>
            <a:r>
              <a:rPr lang="da" dirty="0">
                <a:solidFill>
                  <a:schemeClr val="dk1"/>
                </a:solidFill>
              </a:rPr>
              <a:t>Eleverne slår det op på </a:t>
            </a:r>
            <a:r>
              <a:rPr lang="da" dirty="0" err="1">
                <a:solidFill>
                  <a:schemeClr val="dk1"/>
                </a:solidFill>
              </a:rPr>
              <a:t>Wikipidia</a:t>
            </a:r>
            <a:r>
              <a:rPr lang="da" dirty="0">
                <a:solidFill>
                  <a:schemeClr val="dk1"/>
                </a:solidFill>
              </a:rPr>
              <a:t> </a:t>
            </a:r>
          </a:p>
          <a:p>
            <a:pPr marL="0" indent="0">
              <a:lnSpc>
                <a:spcPct val="115000"/>
              </a:lnSpc>
              <a:spcBef>
                <a:spcPts val="1200"/>
              </a:spcBef>
              <a:buClr>
                <a:schemeClr val="dk1"/>
              </a:buClr>
              <a:buSzPts val="1100"/>
              <a:buNone/>
            </a:pPr>
            <a:br>
              <a:rPr lang="da" b="1" dirty="0">
                <a:solidFill>
                  <a:schemeClr val="dk1"/>
                </a:solidFill>
              </a:rPr>
            </a:br>
            <a:r>
              <a:rPr lang="da" b="1" dirty="0">
                <a:solidFill>
                  <a:schemeClr val="dk1"/>
                </a:solidFill>
              </a:rPr>
              <a:t>Deltagelsesdidaktik:</a:t>
            </a:r>
            <a:br>
              <a:rPr lang="da" b="1" dirty="0"/>
            </a:br>
            <a:r>
              <a:rPr lang="da" dirty="0">
                <a:solidFill>
                  <a:schemeClr val="dk1"/>
                </a:solidFill>
              </a:rPr>
              <a:t>Aktiviteten tager udgangspunkt i digitale fænomener fra elevernes verden og skaber deltagelsesmuligheder for alle: </a:t>
            </a:r>
            <a:br>
              <a:rPr lang="da" dirty="0">
                <a:solidFill>
                  <a:schemeClr val="dk1"/>
                </a:solidFill>
              </a:rPr>
            </a:br>
            <a:r>
              <a:rPr lang="da" dirty="0">
                <a:solidFill>
                  <a:schemeClr val="dk1"/>
                </a:solidFill>
              </a:rPr>
              <a:t>1. Det er en aktivitet, hvor eleverne selv vælger strategi og har mulighed for at lykkes.</a:t>
            </a:r>
            <a:br>
              <a:rPr lang="da" dirty="0"/>
            </a:br>
            <a:r>
              <a:rPr lang="da" dirty="0">
                <a:solidFill>
                  <a:schemeClr val="dk1"/>
                </a:solidFill>
              </a:rPr>
              <a:t>2. Oplevelsen af autonomi og mestring motiverer eleverne, og koblingen til deres hverdagsliv og valg styrker engagementet.</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da" i="1" dirty="0">
                <a:solidFill>
                  <a:schemeClr val="dk1"/>
                </a:solidFill>
              </a:rPr>
              <a:t>(5+5 min)</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a:solidFill>
                <a:srgbClr val="242424"/>
              </a:solidFill>
            </a:endParaRPr>
          </a:p>
          <a:p>
            <a:pPr marL="0" lvl="0" indent="0" algn="l" rtl="0">
              <a:lnSpc>
                <a:spcPct val="115000"/>
              </a:lnSpc>
              <a:spcBef>
                <a:spcPts val="0"/>
              </a:spcBef>
              <a:spcAft>
                <a:spcPts val="0"/>
              </a:spcAft>
              <a:buClr>
                <a:schemeClr val="dk1"/>
              </a:buClr>
              <a:buSzPts val="1100"/>
              <a:buFont typeface="Arial"/>
              <a:buNone/>
            </a:pPr>
            <a:endParaRPr>
              <a:solidFill>
                <a:srgbClr val="242424"/>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380ebc1f914_0_1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380ebc1f914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da" b="1" dirty="0">
                <a:solidFill>
                  <a:schemeClr val="dk1"/>
                </a:solidFill>
              </a:rPr>
              <a:t>Perspektiv:</a:t>
            </a:r>
            <a:br>
              <a:rPr lang="da" b="1">
                <a:solidFill>
                  <a:schemeClr val="dk1"/>
                </a:solidFill>
              </a:rPr>
            </a:br>
            <a:r>
              <a:rPr lang="da" dirty="0">
                <a:solidFill>
                  <a:schemeClr val="dk1"/>
                </a:solidFill>
              </a:rPr>
              <a:t>Er der forskel på at finde oplysninger i romaner, opslagsværker, på internettet, på YouTube og via AI?</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da" b="1" dirty="0">
                <a:solidFill>
                  <a:schemeClr val="dk1"/>
                </a:solidFill>
              </a:rPr>
              <a:t>Typer af elevsvar:</a:t>
            </a:r>
            <a:endParaRPr b="1">
              <a:solidFill>
                <a:schemeClr val="dk1"/>
              </a:solidFill>
            </a:endParaRPr>
          </a:p>
          <a:p>
            <a:pPr marL="457200" lvl="0" indent="-298450" algn="l" rtl="0">
              <a:lnSpc>
                <a:spcPct val="115000"/>
              </a:lnSpc>
              <a:spcBef>
                <a:spcPts val="1200"/>
              </a:spcBef>
              <a:spcAft>
                <a:spcPts val="0"/>
              </a:spcAft>
              <a:buClr>
                <a:schemeClr val="dk1"/>
              </a:buClr>
              <a:buSzPts val="1100"/>
              <a:buChar char="●"/>
            </a:pPr>
            <a:r>
              <a:rPr lang="da" dirty="0">
                <a:solidFill>
                  <a:schemeClr val="dk1"/>
                </a:solidFill>
              </a:rPr>
              <a:t>At søge på internettet kan give en bred vifte af resultater.</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At spørge en </a:t>
            </a:r>
            <a:r>
              <a:rPr lang="da" dirty="0" err="1">
                <a:solidFill>
                  <a:schemeClr val="dk1"/>
                </a:solidFill>
              </a:rPr>
              <a:t>chatbot</a:t>
            </a:r>
            <a:r>
              <a:rPr lang="da" dirty="0">
                <a:solidFill>
                  <a:schemeClr val="dk1"/>
                </a:solidFill>
              </a:rPr>
              <a:t> giver et mere personligt og direkte svar på dit spørgsmål.</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Som ordblind synes jeg, det er svært at skimme flere forskellige artikler, og derfor kan jeg godt lide en </a:t>
            </a:r>
            <a:r>
              <a:rPr lang="da" dirty="0" err="1">
                <a:solidFill>
                  <a:schemeClr val="dk1"/>
                </a:solidFill>
              </a:rPr>
              <a:t>chatbot</a:t>
            </a:r>
            <a:r>
              <a:rPr lang="da" dirty="0">
                <a:solidFill>
                  <a:schemeClr val="dk1"/>
                </a:solidFill>
              </a:rPr>
              <a:t>, som kun giver ét svar.</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Romaner indeholder ikke nødvendigvis faktuel viden, men de kan godt sige noget sandt om det at være menneske.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Oplysningerne i et leksikon er faktatjekkede, men måske er de forældede.</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da" i="1" dirty="0">
                <a:solidFill>
                  <a:schemeClr val="dk1"/>
                </a:solidFill>
              </a:rPr>
              <a:t>(5 minutter – eller så længe diskussionen er god. Tilføj gerne chokerende oplysninger.)</a:t>
            </a:r>
            <a:endParaRPr i="1" dirty="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b="1"/>
          </a:p>
          <a:p>
            <a:pPr marL="0" lvl="0" indent="0" algn="l" rtl="0">
              <a:spcBef>
                <a:spcPts val="0"/>
              </a:spcBef>
              <a:spcAft>
                <a:spcPts val="0"/>
              </a:spcAft>
              <a:buNone/>
            </a:pPr>
            <a:endParaRPr>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380ebc1f914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380ebc1f914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lnSpc>
                <a:spcPct val="115000"/>
              </a:lnSpc>
              <a:spcBef>
                <a:spcPts val="1200"/>
              </a:spcBef>
              <a:buClr>
                <a:schemeClr val="dk1"/>
              </a:buClr>
              <a:buSzPts val="1100"/>
              <a:buNone/>
            </a:pPr>
            <a:r>
              <a:rPr lang="da" b="1" dirty="0">
                <a:solidFill>
                  <a:schemeClr val="dk1"/>
                </a:solidFill>
              </a:rPr>
              <a:t>Perspektiv (Tilvælg denne samtale., hvis den er aktuel i din klasse):</a:t>
            </a:r>
            <a:br>
              <a:rPr lang="da" b="1" dirty="0"/>
            </a:br>
            <a:r>
              <a:rPr lang="da" dirty="0">
                <a:solidFill>
                  <a:schemeClr val="dk1"/>
                </a:solidFill>
              </a:rPr>
              <a:t>Er der forskel på at finde </a:t>
            </a:r>
            <a:r>
              <a:rPr lang="da" u="sng" dirty="0">
                <a:solidFill>
                  <a:schemeClr val="dk1"/>
                </a:solidFill>
              </a:rPr>
              <a:t>chokerende</a:t>
            </a:r>
            <a:r>
              <a:rPr lang="da" dirty="0">
                <a:solidFill>
                  <a:schemeClr val="dk1"/>
                </a:solidFill>
              </a:rPr>
              <a:t> oplysninger i romaner, opslagsværker, på internettet, på YouTube og via AI?</a:t>
            </a:r>
            <a:endParaRPr dirty="0">
              <a:solidFill>
                <a:schemeClr val="dk1"/>
              </a:solidFill>
            </a:endParaRPr>
          </a:p>
          <a:p>
            <a:pPr marL="457200" lvl="0" indent="-298450" algn="l" rtl="0">
              <a:lnSpc>
                <a:spcPct val="115000"/>
              </a:lnSpc>
              <a:spcBef>
                <a:spcPts val="1200"/>
              </a:spcBef>
              <a:spcAft>
                <a:spcPts val="0"/>
              </a:spcAft>
              <a:buClr>
                <a:schemeClr val="dk1"/>
              </a:buClr>
              <a:buSzPts val="1100"/>
              <a:buChar char="●"/>
            </a:pPr>
            <a:r>
              <a:rPr lang="da" dirty="0">
                <a:solidFill>
                  <a:schemeClr val="dk1"/>
                </a:solidFill>
              </a:rPr>
              <a:t>Er der emner, som ikke bør besvares personligt og direkte?</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Er der emner, som ikke bør besvares af forfattere, </a:t>
            </a:r>
            <a:r>
              <a:rPr lang="da" dirty="0" err="1">
                <a:solidFill>
                  <a:schemeClr val="dk1"/>
                </a:solidFill>
              </a:rPr>
              <a:t>YouTubere</a:t>
            </a:r>
            <a:r>
              <a:rPr lang="da" dirty="0">
                <a:solidFill>
                  <a:schemeClr val="dk1"/>
                </a:solidFill>
              </a:rPr>
              <a:t>, journalister eller </a:t>
            </a:r>
            <a:r>
              <a:rPr lang="da" dirty="0" err="1">
                <a:solidFill>
                  <a:schemeClr val="dk1"/>
                </a:solidFill>
              </a:rPr>
              <a:t>chatbots</a:t>
            </a:r>
            <a:r>
              <a:rPr lang="da" dirty="0">
                <a:solidFill>
                  <a:schemeClr val="dk1"/>
                </a:solidFill>
              </a:rPr>
              <a:t>?</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Burde der også være begrænsninger for det indhold, som forfattere har lov til at beskrive i romaner – på samme måde som der er “</a:t>
            </a:r>
            <a:r>
              <a:rPr lang="da" dirty="0" err="1">
                <a:solidFill>
                  <a:schemeClr val="dk1"/>
                </a:solidFill>
              </a:rPr>
              <a:t>guard</a:t>
            </a:r>
            <a:r>
              <a:rPr lang="da" dirty="0">
                <a:solidFill>
                  <a:schemeClr val="dk1"/>
                </a:solidFill>
              </a:rPr>
              <a:t> </a:t>
            </a:r>
            <a:r>
              <a:rPr lang="da" dirty="0" err="1">
                <a:solidFill>
                  <a:schemeClr val="dk1"/>
                </a:solidFill>
              </a:rPr>
              <a:t>rails</a:t>
            </a:r>
            <a:r>
              <a:rPr lang="da" dirty="0">
                <a:solidFill>
                  <a:schemeClr val="dk1"/>
                </a:solidFill>
              </a:rPr>
              <a:t>” i </a:t>
            </a:r>
            <a:r>
              <a:rPr lang="da" dirty="0" err="1">
                <a:solidFill>
                  <a:schemeClr val="dk1"/>
                </a:solidFill>
              </a:rPr>
              <a:t>chatbots</a:t>
            </a:r>
            <a:r>
              <a:rPr lang="da" dirty="0">
                <a:solidFill>
                  <a:schemeClr val="dk1"/>
                </a:solidFill>
              </a:rPr>
              <a:t>?</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(Er det et problem, hvis Snapchats My AI indleder en samtale med “Hvordan har du det?” og ender med at foreslå detaljerede selvskadeaktiviteter?)</a:t>
            </a:r>
            <a:endParaRPr dirty="0">
              <a:solidFill>
                <a:schemeClr val="dk1"/>
              </a:solidFill>
            </a:endParaRPr>
          </a:p>
          <a:p>
            <a:pPr marL="0" indent="0">
              <a:lnSpc>
                <a:spcPct val="115000"/>
              </a:lnSpc>
              <a:spcBef>
                <a:spcPts val="1200"/>
              </a:spcBef>
              <a:buClr>
                <a:schemeClr val="dk1"/>
              </a:buClr>
              <a:buSzPts val="1100"/>
              <a:buNone/>
            </a:pPr>
            <a:endParaRPr lang="da" b="1" dirty="0">
              <a:solidFill>
                <a:schemeClr val="dk1"/>
              </a:solidFill>
            </a:endParaRPr>
          </a:p>
          <a:p>
            <a:pPr marL="0" lvl="0" indent="0" algn="l">
              <a:lnSpc>
                <a:spcPct val="114999"/>
              </a:lnSpc>
              <a:spcBef>
                <a:spcPts val="1200"/>
              </a:spcBef>
              <a:spcAft>
                <a:spcPts val="0"/>
              </a:spcAft>
              <a:buSzPts val="1100"/>
              <a:buFont typeface="Arial"/>
              <a:buNone/>
            </a:pPr>
            <a:r>
              <a:rPr lang="da" b="1" dirty="0">
                <a:solidFill>
                  <a:schemeClr val="dk1"/>
                </a:solidFill>
              </a:rPr>
              <a:t>Typer af svar:</a:t>
            </a:r>
            <a:br>
              <a:rPr lang="da" b="1" dirty="0"/>
            </a:br>
            <a:r>
              <a:rPr lang="da" dirty="0">
                <a:solidFill>
                  <a:schemeClr val="dk1"/>
                </a:solidFill>
              </a:rPr>
              <a:t> Svarene balancerer mellem ønsket om fri adgang til information og ønsket om at beskytte børn og udsatte:</a:t>
            </a:r>
            <a:endParaRPr>
              <a:solidFill>
                <a:schemeClr val="dk1"/>
              </a:solidFill>
            </a:endParaRPr>
          </a:p>
          <a:p>
            <a:pPr marL="457200" lvl="0" indent="-298450" algn="l" rtl="0">
              <a:lnSpc>
                <a:spcPct val="115000"/>
              </a:lnSpc>
              <a:spcBef>
                <a:spcPts val="1200"/>
              </a:spcBef>
              <a:spcAft>
                <a:spcPts val="0"/>
              </a:spcAft>
              <a:buClr>
                <a:schemeClr val="dk1"/>
              </a:buClr>
              <a:buSzPts val="1100"/>
              <a:buChar char="●"/>
            </a:pPr>
            <a:r>
              <a:rPr lang="da" dirty="0">
                <a:solidFill>
                  <a:schemeClr val="dk1"/>
                </a:solidFill>
              </a:rPr>
              <a:t>“Nej, det er det samme. Information er information.”</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“Ja, at søge på internettet kan give en bred vifte af resultater, men når jeg spørger en </a:t>
            </a:r>
            <a:r>
              <a:rPr lang="da" dirty="0" err="1">
                <a:solidFill>
                  <a:schemeClr val="dk1"/>
                </a:solidFill>
              </a:rPr>
              <a:t>chatbot</a:t>
            </a:r>
            <a:r>
              <a:rPr lang="da" dirty="0">
                <a:solidFill>
                  <a:schemeClr val="dk1"/>
                </a:solidFill>
              </a:rPr>
              <a:t>, får jeg et personligt og direkte svar. Det er et problem, hvis indholdet handler om selvskade.</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“Man kunne sige: </a:t>
            </a:r>
            <a:r>
              <a:rPr lang="da" dirty="0" err="1">
                <a:solidFill>
                  <a:schemeClr val="dk1"/>
                </a:solidFill>
              </a:rPr>
              <a:t>SkoleGPT</a:t>
            </a:r>
            <a:r>
              <a:rPr lang="da" dirty="0">
                <a:solidFill>
                  <a:schemeClr val="dk1"/>
                </a:solidFill>
              </a:rPr>
              <a:t> er en modvillig </a:t>
            </a:r>
            <a:r>
              <a:rPr lang="da" dirty="0" err="1">
                <a:solidFill>
                  <a:schemeClr val="dk1"/>
                </a:solidFill>
              </a:rPr>
              <a:t>wingman</a:t>
            </a:r>
            <a:r>
              <a:rPr lang="da" dirty="0">
                <a:solidFill>
                  <a:schemeClr val="dk1"/>
                </a:solidFill>
              </a:rPr>
              <a:t> (</a:t>
            </a:r>
            <a:r>
              <a:rPr lang="da" dirty="0" err="1">
                <a:solidFill>
                  <a:schemeClr val="dk1"/>
                </a:solidFill>
              </a:rPr>
              <a:t>Guardrails</a:t>
            </a:r>
            <a:r>
              <a:rPr lang="da" dirty="0">
                <a:solidFill>
                  <a:schemeClr val="dk1"/>
                </a:solidFill>
              </a:rPr>
              <a:t> forsøger at blokere samtaler om chokerende emner), mens Google er et passivt værktøj (Men kun indtil videre. Allerede nu leverer Google AI-svar øverst i rækken af svar på dine søgninger, medmindre din skole har blokeret AI-tilstand).”</a:t>
            </a:r>
            <a:endParaRPr dirty="0">
              <a:solidFill>
                <a:schemeClr val="dk1"/>
              </a:solidFill>
            </a:endParaRPr>
          </a:p>
          <a:p>
            <a:pPr marL="0" indent="0">
              <a:lnSpc>
                <a:spcPct val="115000"/>
              </a:lnSpc>
              <a:spcBef>
                <a:spcPts val="1200"/>
              </a:spcBef>
              <a:buClr>
                <a:schemeClr val="dk1"/>
              </a:buClr>
              <a:buSzPts val="1100"/>
              <a:buNone/>
            </a:pPr>
            <a:endParaRPr lang="da" b="1" dirty="0">
              <a:solidFill>
                <a:schemeClr val="dk1"/>
              </a:solidFill>
            </a:endParaRPr>
          </a:p>
          <a:p>
            <a:pPr marL="0" lvl="0" indent="0" algn="l">
              <a:lnSpc>
                <a:spcPct val="114999"/>
              </a:lnSpc>
              <a:spcBef>
                <a:spcPts val="1200"/>
              </a:spcBef>
              <a:spcAft>
                <a:spcPts val="0"/>
              </a:spcAft>
              <a:buSzPts val="1100"/>
              <a:buFont typeface="Arial"/>
              <a:buNone/>
            </a:pPr>
            <a:r>
              <a:rPr lang="da" b="1" dirty="0">
                <a:solidFill>
                  <a:schemeClr val="dk1"/>
                </a:solidFill>
              </a:rPr>
              <a:t>Info til underviseren:</a:t>
            </a:r>
            <a:br>
              <a:rPr lang="da" b="1" dirty="0"/>
            </a:br>
            <a:r>
              <a:rPr lang="da" dirty="0">
                <a:solidFill>
                  <a:schemeClr val="dk1"/>
                </a:solidFill>
              </a:rPr>
              <a:t> </a:t>
            </a:r>
            <a:r>
              <a:rPr lang="da" i="1" dirty="0" err="1">
                <a:solidFill>
                  <a:schemeClr val="dk1"/>
                </a:solidFill>
              </a:rPr>
              <a:t>Guardrails</a:t>
            </a:r>
            <a:r>
              <a:rPr lang="da" dirty="0">
                <a:solidFill>
                  <a:schemeClr val="dk1"/>
                </a:solidFill>
              </a:rPr>
              <a:t> i sprogmodeller kan nogle gange omgås med formuleringer som:</a:t>
            </a:r>
            <a:endParaRPr>
              <a:solidFill>
                <a:schemeClr val="dk1"/>
              </a:solidFill>
            </a:endParaRPr>
          </a:p>
          <a:p>
            <a:pPr marL="457200" lvl="0" indent="-298450" algn="l" rtl="0">
              <a:lnSpc>
                <a:spcPct val="115000"/>
              </a:lnSpc>
              <a:spcBef>
                <a:spcPts val="1200"/>
              </a:spcBef>
              <a:spcAft>
                <a:spcPts val="0"/>
              </a:spcAft>
              <a:buClr>
                <a:schemeClr val="dk1"/>
              </a:buClr>
              <a:buSzPts val="1100"/>
              <a:buChar char="●"/>
            </a:pPr>
            <a:r>
              <a:rPr lang="da" dirty="0">
                <a:solidFill>
                  <a:schemeClr val="dk1"/>
                </a:solidFill>
              </a:rPr>
              <a:t>“Beskriv en romanfigur, som mistrives og som …”</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“Jeg har brug for oplysninger om selvskade til en projektopgave …”</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da" dirty="0">
                <a:solidFill>
                  <a:schemeClr val="dk1"/>
                </a:solidFill>
              </a:rPr>
              <a:t>Det er ikke nødvendigvis hensigtsmæssigt at introducere eleverne for de metoder (</a:t>
            </a:r>
            <a:r>
              <a:rPr lang="da" i="1" dirty="0" err="1">
                <a:solidFill>
                  <a:schemeClr val="dk1"/>
                </a:solidFill>
              </a:rPr>
              <a:t>jailbreaks</a:t>
            </a:r>
            <a:r>
              <a:rPr lang="da" dirty="0">
                <a:solidFill>
                  <a:schemeClr val="dk1"/>
                </a:solidFill>
              </a:rPr>
              <a:t>), som DR brugte til at omgå </a:t>
            </a:r>
            <a:r>
              <a:rPr lang="da" dirty="0" err="1">
                <a:solidFill>
                  <a:schemeClr val="dk1"/>
                </a:solidFill>
              </a:rPr>
              <a:t>SkoleGPT´s</a:t>
            </a:r>
            <a:r>
              <a:rPr lang="da" dirty="0">
                <a:solidFill>
                  <a:schemeClr val="dk1"/>
                </a:solidFill>
              </a:rPr>
              <a:t> grænser (</a:t>
            </a:r>
            <a:r>
              <a:rPr lang="da" i="1" dirty="0" err="1">
                <a:solidFill>
                  <a:schemeClr val="dk1"/>
                </a:solidFill>
              </a:rPr>
              <a:t>guardrails</a:t>
            </a:r>
            <a:r>
              <a:rPr lang="da" dirty="0">
                <a:solidFill>
                  <a:schemeClr val="dk1"/>
                </a:solidFill>
              </a:rPr>
              <a:t>). Denne type viden bør håndteres med omtanke og det glæder naturligvis også en eventuel samtale om selvskade. </a:t>
            </a:r>
            <a:endParaRPr dirty="0">
              <a:solidFill>
                <a:schemeClr val="dk1"/>
              </a:solidFill>
            </a:endParaRPr>
          </a:p>
          <a:p>
            <a:pPr marL="0" lvl="0" indent="0" algn="l" rtl="0">
              <a:lnSpc>
                <a:spcPct val="115000"/>
              </a:lnSpc>
              <a:spcBef>
                <a:spcPts val="1200"/>
              </a:spcBef>
              <a:spcAft>
                <a:spcPts val="1200"/>
              </a:spcAft>
              <a:buClr>
                <a:schemeClr val="dk1"/>
              </a:buClr>
              <a:buSzPts val="1100"/>
              <a:buFont typeface="Arial"/>
              <a:buNone/>
            </a:pPr>
            <a:r>
              <a:rPr lang="da" i="1" dirty="0">
                <a:solidFill>
                  <a:schemeClr val="dk1"/>
                </a:solidFill>
              </a:rPr>
              <a:t>(5 minutter – eller så længe diskussionen er god)</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339f274e555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339f274e555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da" b="1" dirty="0">
                <a:solidFill>
                  <a:schemeClr val="dk1"/>
                </a:solidFill>
              </a:rPr>
              <a:t>Aktivitet:</a:t>
            </a:r>
            <a:br>
              <a:rPr lang="da" b="1" dirty="0"/>
            </a:br>
            <a:r>
              <a:rPr lang="da" dirty="0">
                <a:solidFill>
                  <a:schemeClr val="dk1"/>
                </a:solidFill>
              </a:rPr>
              <a:t>Se videoen </a:t>
            </a:r>
            <a:r>
              <a:rPr lang="da" i="1" dirty="0">
                <a:solidFill>
                  <a:schemeClr val="dk1"/>
                </a:solidFill>
              </a:rPr>
              <a:t>“Hvad er en </a:t>
            </a:r>
            <a:r>
              <a:rPr lang="da" i="1" dirty="0" err="1">
                <a:solidFill>
                  <a:schemeClr val="dk1"/>
                </a:solidFill>
              </a:rPr>
              <a:t>Chatbot</a:t>
            </a:r>
            <a:r>
              <a:rPr lang="da" i="1" dirty="0">
                <a:solidFill>
                  <a:schemeClr val="dk1"/>
                </a:solidFill>
              </a:rPr>
              <a:t> egentlig?”</a:t>
            </a:r>
            <a:r>
              <a:rPr lang="da" dirty="0">
                <a:solidFill>
                  <a:schemeClr val="dk1"/>
                </a:solidFill>
              </a:rPr>
              <a:t> og bliv introduceret til de tre begreber: </a:t>
            </a:r>
            <a:r>
              <a:rPr lang="da" b="1" dirty="0">
                <a:solidFill>
                  <a:schemeClr val="dk1"/>
                </a:solidFill>
              </a:rPr>
              <a:t>data</a:t>
            </a:r>
            <a:r>
              <a:rPr lang="da" dirty="0">
                <a:solidFill>
                  <a:schemeClr val="dk1"/>
                </a:solidFill>
              </a:rPr>
              <a:t>, </a:t>
            </a:r>
            <a:r>
              <a:rPr lang="da" b="1" dirty="0">
                <a:solidFill>
                  <a:schemeClr val="dk1"/>
                </a:solidFill>
              </a:rPr>
              <a:t>tilfældighed</a:t>
            </a:r>
            <a:r>
              <a:rPr lang="da" dirty="0">
                <a:solidFill>
                  <a:schemeClr val="dk1"/>
                </a:solidFill>
              </a:rPr>
              <a:t> og </a:t>
            </a:r>
            <a:r>
              <a:rPr lang="da" b="1" dirty="0">
                <a:solidFill>
                  <a:schemeClr val="dk1"/>
                </a:solidFill>
              </a:rPr>
              <a:t>system prompt</a:t>
            </a:r>
            <a:r>
              <a:rPr lang="da" dirty="0">
                <a:solidFill>
                  <a:schemeClr val="dk1"/>
                </a:solidFill>
              </a:rPr>
              <a:t>.</a:t>
            </a:r>
            <a:endParaRPr dirty="0">
              <a:solidFill>
                <a:schemeClr val="dk1"/>
              </a:solidFill>
            </a:endParaRPr>
          </a:p>
          <a:p>
            <a:pPr marL="0" indent="0">
              <a:lnSpc>
                <a:spcPct val="115000"/>
              </a:lnSpc>
              <a:spcBef>
                <a:spcPts val="1200"/>
              </a:spcBef>
              <a:buNone/>
            </a:pPr>
            <a:endParaRPr lang="da" b="1" dirty="0">
              <a:solidFill>
                <a:schemeClr val="dk1"/>
              </a:solidFill>
            </a:endParaRPr>
          </a:p>
          <a:p>
            <a:pPr marL="0" lvl="0" indent="0" algn="l">
              <a:lnSpc>
                <a:spcPct val="114999"/>
              </a:lnSpc>
              <a:spcBef>
                <a:spcPts val="1200"/>
              </a:spcBef>
              <a:spcAft>
                <a:spcPts val="0"/>
              </a:spcAft>
              <a:buNone/>
            </a:pPr>
            <a:r>
              <a:rPr lang="da" b="1" dirty="0">
                <a:solidFill>
                  <a:schemeClr val="dk1"/>
                </a:solidFill>
              </a:rPr>
              <a:t>Spørgsmål:</a:t>
            </a:r>
            <a:endParaRPr b="1" dirty="0">
              <a:solidFill>
                <a:schemeClr val="dk1"/>
              </a:solidFill>
            </a:endParaRPr>
          </a:p>
          <a:p>
            <a:pPr marL="457200" lvl="0" indent="-298450" algn="l" rtl="0">
              <a:lnSpc>
                <a:spcPct val="115000"/>
              </a:lnSpc>
              <a:spcBef>
                <a:spcPts val="1200"/>
              </a:spcBef>
              <a:spcAft>
                <a:spcPts val="0"/>
              </a:spcAft>
              <a:buClr>
                <a:schemeClr val="dk1"/>
              </a:buClr>
              <a:buSzPts val="1100"/>
              <a:buChar char="●"/>
            </a:pPr>
            <a:r>
              <a:rPr lang="da" dirty="0">
                <a:solidFill>
                  <a:schemeClr val="dk1"/>
                </a:solidFill>
              </a:rPr>
              <a:t>Nævn de tre “ingredienser”, der får en </a:t>
            </a:r>
            <a:r>
              <a:rPr lang="da" dirty="0" err="1">
                <a:solidFill>
                  <a:schemeClr val="dk1"/>
                </a:solidFill>
              </a:rPr>
              <a:t>chatbot</a:t>
            </a:r>
            <a:r>
              <a:rPr lang="da" dirty="0">
                <a:solidFill>
                  <a:schemeClr val="dk1"/>
                </a:solidFill>
              </a:rPr>
              <a:t> til at fungere, for din skuldermakker.</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Hvordan fungerer en </a:t>
            </a:r>
            <a:r>
              <a:rPr lang="da" dirty="0" err="1">
                <a:solidFill>
                  <a:schemeClr val="dk1"/>
                </a:solidFill>
              </a:rPr>
              <a:t>chatbot</a:t>
            </a:r>
            <a:r>
              <a:rPr lang="da" dirty="0">
                <a:solidFill>
                  <a:schemeClr val="dk1"/>
                </a:solidFill>
              </a:rPr>
              <a:t>, og hvilken rolle spiller data, tilfældighed og system prompten? (Tal med din skuldermakker).</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Hvem er det, du taler med, når du bruger en </a:t>
            </a:r>
            <a:r>
              <a:rPr lang="da" dirty="0" err="1">
                <a:solidFill>
                  <a:schemeClr val="dk1"/>
                </a:solidFill>
              </a:rPr>
              <a:t>chatbot</a:t>
            </a:r>
            <a:r>
              <a:rPr lang="da" dirty="0">
                <a:solidFill>
                  <a:schemeClr val="dk1"/>
                </a:solidFill>
              </a:rPr>
              <a:t>?</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Hvad kan man bruge en </a:t>
            </a:r>
            <a:r>
              <a:rPr lang="da" dirty="0" err="1">
                <a:solidFill>
                  <a:schemeClr val="dk1"/>
                </a:solidFill>
              </a:rPr>
              <a:t>chatbot</a:t>
            </a:r>
            <a:r>
              <a:rPr lang="da" dirty="0">
                <a:solidFill>
                  <a:schemeClr val="dk1"/>
                </a:solidFill>
              </a:rPr>
              <a:t> til?</a:t>
            </a:r>
            <a:endParaRPr dirty="0">
              <a:solidFill>
                <a:schemeClr val="dk1"/>
              </a:solidFill>
            </a:endParaRPr>
          </a:p>
          <a:p>
            <a:pPr indent="-298450">
              <a:lnSpc>
                <a:spcPct val="115000"/>
              </a:lnSpc>
              <a:buClr>
                <a:schemeClr val="dk1"/>
              </a:buClr>
              <a:buSzPts val="1100"/>
            </a:pPr>
            <a:r>
              <a:rPr lang="da" dirty="0">
                <a:solidFill>
                  <a:schemeClr val="dk1"/>
                </a:solidFill>
              </a:rPr>
              <a:t>Hvad dur den ikke til (Især børn og unge, som oplever ensomhed, bruger AI-</a:t>
            </a:r>
            <a:r>
              <a:rPr lang="da" dirty="0" err="1">
                <a:solidFill>
                  <a:schemeClr val="dk1"/>
                </a:solidFill>
              </a:rPr>
              <a:t>chatbots</a:t>
            </a:r>
            <a:r>
              <a:rPr lang="da" dirty="0">
                <a:solidFill>
                  <a:schemeClr val="dk1"/>
                </a:solidFill>
              </a:rPr>
              <a:t> som fortrolig, </a:t>
            </a:r>
            <a:r>
              <a:rPr lang="da" dirty="0">
                <a:solidFill>
                  <a:schemeClr val="dk1"/>
                </a:solidFill>
                <a:hlinkClick r:id="rId3"/>
              </a:rPr>
              <a:t>redbarnet</a:t>
            </a:r>
            <a:r>
              <a:rPr lang="da" dirty="0">
                <a:solidFill>
                  <a:schemeClr val="dk1"/>
                </a:solidFill>
              </a:rPr>
              <a:t>)?</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Hvorfor er mange sprogmodeller gratis? (Snapchat My AI, </a:t>
            </a:r>
            <a:r>
              <a:rPr lang="da" dirty="0" err="1">
                <a:solidFill>
                  <a:schemeClr val="dk1"/>
                </a:solidFill>
              </a:rPr>
              <a:t>ChatGPT</a:t>
            </a:r>
            <a:r>
              <a:rPr lang="da" dirty="0">
                <a:solidFill>
                  <a:schemeClr val="dk1"/>
                </a:solidFill>
              </a:rPr>
              <a:t>, </a:t>
            </a:r>
            <a:r>
              <a:rPr lang="da" dirty="0" err="1">
                <a:solidFill>
                  <a:schemeClr val="dk1"/>
                </a:solidFill>
              </a:rPr>
              <a:t>Perplexity</a:t>
            </a:r>
            <a:r>
              <a:rPr lang="da" dirty="0">
                <a:solidFill>
                  <a:schemeClr val="dk1"/>
                </a:solidFill>
              </a:rPr>
              <a:t>, </a:t>
            </a:r>
            <a:r>
              <a:rPr lang="da" dirty="0" err="1">
                <a:solidFill>
                  <a:schemeClr val="dk1"/>
                </a:solidFill>
              </a:rPr>
              <a:t>DeepSeek</a:t>
            </a:r>
            <a:r>
              <a:rPr lang="da" dirty="0">
                <a:solidFill>
                  <a:schemeClr val="dk1"/>
                </a:solidFill>
              </a:rPr>
              <a:t>)</a:t>
            </a:r>
            <a:endParaRPr dirty="0">
              <a:solidFill>
                <a:schemeClr val="dk1"/>
              </a:solidFill>
            </a:endParaRPr>
          </a:p>
          <a:p>
            <a:pPr marL="0" indent="0">
              <a:lnSpc>
                <a:spcPct val="115000"/>
              </a:lnSpc>
              <a:spcBef>
                <a:spcPts val="1200"/>
              </a:spcBef>
              <a:buNone/>
            </a:pPr>
            <a:endParaRPr lang="da" b="1" dirty="0">
              <a:solidFill>
                <a:schemeClr val="dk1"/>
              </a:solidFill>
            </a:endParaRPr>
          </a:p>
          <a:p>
            <a:pPr marL="0" lvl="0" indent="0" algn="l">
              <a:lnSpc>
                <a:spcPct val="114999"/>
              </a:lnSpc>
              <a:spcBef>
                <a:spcPts val="1200"/>
              </a:spcBef>
              <a:spcAft>
                <a:spcPts val="0"/>
              </a:spcAft>
              <a:buNone/>
            </a:pPr>
            <a:r>
              <a:rPr lang="da" b="1" dirty="0">
                <a:solidFill>
                  <a:schemeClr val="dk1"/>
                </a:solidFill>
              </a:rPr>
              <a:t>Pointe:</a:t>
            </a:r>
            <a:endParaRPr b="1" dirty="0">
              <a:solidFill>
                <a:schemeClr val="dk1"/>
              </a:solidFill>
            </a:endParaRPr>
          </a:p>
          <a:p>
            <a:pPr marL="457200" lvl="0" indent="-298450" algn="l" rtl="0">
              <a:lnSpc>
                <a:spcPct val="115000"/>
              </a:lnSpc>
              <a:spcBef>
                <a:spcPts val="1200"/>
              </a:spcBef>
              <a:spcAft>
                <a:spcPts val="0"/>
              </a:spcAft>
              <a:buClr>
                <a:schemeClr val="dk1"/>
              </a:buClr>
              <a:buSzPts val="1100"/>
              <a:buChar char="●"/>
            </a:pPr>
            <a:r>
              <a:rPr lang="da" dirty="0">
                <a:solidFill>
                  <a:schemeClr val="dk1"/>
                </a:solidFill>
              </a:rPr>
              <a:t>En </a:t>
            </a:r>
            <a:r>
              <a:rPr lang="da" dirty="0" err="1">
                <a:solidFill>
                  <a:schemeClr val="dk1"/>
                </a:solidFill>
              </a:rPr>
              <a:t>chatbot</a:t>
            </a:r>
            <a:r>
              <a:rPr lang="da" dirty="0">
                <a:solidFill>
                  <a:schemeClr val="dk1"/>
                </a:solidFill>
              </a:rPr>
              <a:t> virker menneskelig på grund af system prompten.</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Tilfældigheden gør det muligt for </a:t>
            </a:r>
            <a:r>
              <a:rPr lang="da" dirty="0" err="1">
                <a:solidFill>
                  <a:schemeClr val="dk1"/>
                </a:solidFill>
              </a:rPr>
              <a:t>chatbotten</a:t>
            </a:r>
            <a:r>
              <a:rPr lang="da" dirty="0">
                <a:solidFill>
                  <a:schemeClr val="dk1"/>
                </a:solidFill>
              </a:rPr>
              <a:t> at være kreativ, men den er også en kilde til fejl.</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En </a:t>
            </a:r>
            <a:r>
              <a:rPr lang="da" dirty="0" err="1">
                <a:solidFill>
                  <a:schemeClr val="dk1"/>
                </a:solidFill>
              </a:rPr>
              <a:t>chatbot</a:t>
            </a:r>
            <a:r>
              <a:rPr lang="da" dirty="0">
                <a:solidFill>
                  <a:schemeClr val="dk1"/>
                </a:solidFill>
              </a:rPr>
              <a:t> bruger store mængder data for at kunne fungere – og den indsamler også dine data. Din aktivitet logges og bruges til at træne modellen – men også som en del af fx Snapchats forretningsmodel. </a:t>
            </a:r>
            <a:r>
              <a:rPr lang="da" i="1" dirty="0">
                <a:solidFill>
                  <a:schemeClr val="dk1"/>
                </a:solidFill>
              </a:rPr>
              <a:t>(</a:t>
            </a:r>
            <a:r>
              <a:rPr lang="da" i="1" dirty="0" err="1">
                <a:solidFill>
                  <a:schemeClr val="dk1"/>
                </a:solidFill>
              </a:rPr>
              <a:t>SkoleGPT</a:t>
            </a:r>
            <a:r>
              <a:rPr lang="da" i="1" dirty="0">
                <a:solidFill>
                  <a:schemeClr val="dk1"/>
                </a:solidFill>
              </a:rPr>
              <a:t> er en undtagelse: Her sker der ingen </a:t>
            </a:r>
            <a:r>
              <a:rPr lang="da" i="1" dirty="0" err="1">
                <a:solidFill>
                  <a:schemeClr val="dk1"/>
                </a:solidFill>
              </a:rPr>
              <a:t>logging</a:t>
            </a:r>
            <a:r>
              <a:rPr lang="da" i="1" dirty="0">
                <a:solidFill>
                  <a:schemeClr val="dk1"/>
                </a:solidFill>
              </a:rPr>
              <a:t>, og den kan derfor bruges i skolesammenhæng.) </a:t>
            </a:r>
            <a:endParaRPr i="1" dirty="0">
              <a:solidFill>
                <a:schemeClr val="dk1"/>
              </a:solidFill>
            </a:endParaRPr>
          </a:p>
          <a:p>
            <a:pPr marL="0" lvl="0" indent="0" algn="l" rtl="0">
              <a:lnSpc>
                <a:spcPct val="115000"/>
              </a:lnSpc>
              <a:spcBef>
                <a:spcPts val="1200"/>
              </a:spcBef>
              <a:spcAft>
                <a:spcPts val="0"/>
              </a:spcAft>
              <a:buNone/>
            </a:pPr>
            <a:r>
              <a:rPr lang="da" i="1" dirty="0">
                <a:solidFill>
                  <a:schemeClr val="dk1"/>
                </a:solidFill>
              </a:rPr>
              <a:t>(10 min) Samlet cirka 1 lektion</a:t>
            </a:r>
            <a:endParaRPr b="1" dirty="0">
              <a:solidFill>
                <a:schemeClr val="dk1"/>
              </a:solidFill>
            </a:endParaRPr>
          </a:p>
          <a:p>
            <a:pPr marL="0" lvl="0" indent="0" algn="l" rtl="0">
              <a:spcBef>
                <a:spcPts val="1200"/>
              </a:spcBef>
              <a:spcAft>
                <a:spcPts val="0"/>
              </a:spcAft>
              <a:buNone/>
            </a:pPr>
            <a:endParaRPr b="1"/>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337ec53cb0e_2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337ec53cb0e_2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da" b="1" dirty="0">
                <a:solidFill>
                  <a:schemeClr val="dk1"/>
                </a:solidFill>
              </a:rPr>
              <a:t>Intro: Hvordan kan en computer forstå en tekst – og hvordan kan du?</a:t>
            </a:r>
            <a:br>
              <a:rPr lang="da" b="1" dirty="0"/>
            </a:br>
            <a:r>
              <a:rPr lang="da" dirty="0">
                <a:solidFill>
                  <a:schemeClr val="dk1"/>
                </a:solidFill>
              </a:rPr>
              <a:t>En pose ord er den simpleste form for en sprogmodel. Du tæller hvor mange gange hvert ord forekommer, og de mest brugte ord fortæller dig hvad teksten handler om. Google har brugt metoden i årevis.</a:t>
            </a:r>
            <a:endParaRPr dirty="0">
              <a:solidFill>
                <a:schemeClr val="dk1"/>
              </a:solidFill>
            </a:endParaRPr>
          </a:p>
          <a:p>
            <a:pPr marL="0" indent="0">
              <a:lnSpc>
                <a:spcPct val="115000"/>
              </a:lnSpc>
              <a:spcBef>
                <a:spcPts val="1400"/>
              </a:spcBef>
              <a:buClr>
                <a:schemeClr val="dk1"/>
              </a:buClr>
              <a:buSzPts val="1100"/>
              <a:buNone/>
            </a:pPr>
            <a:r>
              <a:rPr lang="da" b="1" dirty="0">
                <a:solidFill>
                  <a:schemeClr val="dk1"/>
                </a:solidFill>
              </a:rPr>
              <a:t>Aktivitet:</a:t>
            </a:r>
            <a:br>
              <a:rPr lang="da" b="1" dirty="0"/>
            </a:br>
            <a:r>
              <a:rPr lang="da" dirty="0">
                <a:solidFill>
                  <a:schemeClr val="dk1"/>
                </a:solidFill>
              </a:rPr>
              <a:t>Prøv selv at finde ud af, hvad disse ordposer handler om (I skal ikke genskabe teksten, blot afkode, hvad den handler om).</a:t>
            </a:r>
            <a:endParaRPr dirty="0">
              <a:solidFill>
                <a:schemeClr val="dk1"/>
              </a:solidFill>
            </a:endParaRPr>
          </a:p>
          <a:p>
            <a:pPr marL="0" indent="0">
              <a:lnSpc>
                <a:spcPct val="115000"/>
              </a:lnSpc>
              <a:spcBef>
                <a:spcPts val="1400"/>
              </a:spcBef>
              <a:buClr>
                <a:schemeClr val="dk1"/>
              </a:buClr>
              <a:buSzPts val="1100"/>
              <a:buNone/>
            </a:pPr>
            <a:endParaRPr lang="da" b="1" dirty="0">
              <a:solidFill>
                <a:schemeClr val="dk1"/>
              </a:solidFill>
            </a:endParaRPr>
          </a:p>
          <a:p>
            <a:pPr marL="0" indent="0">
              <a:lnSpc>
                <a:spcPct val="114999"/>
              </a:lnSpc>
              <a:spcBef>
                <a:spcPts val="1400"/>
              </a:spcBef>
              <a:buSzPts val="1100"/>
              <a:buNone/>
            </a:pPr>
            <a:r>
              <a:rPr lang="da" b="1" dirty="0">
                <a:solidFill>
                  <a:schemeClr val="dk1"/>
                </a:solidFill>
              </a:rPr>
              <a:t>Forberedelse:</a:t>
            </a:r>
            <a:br>
              <a:rPr lang="da" b="1" dirty="0"/>
            </a:br>
            <a:r>
              <a:rPr lang="da" dirty="0">
                <a:solidFill>
                  <a:schemeClr val="dk1"/>
                </a:solidFill>
              </a:rPr>
              <a:t>Print og klip ordene ud: Benyt PDF'en "Ordposer" fra materialelisten Der ligger også et facitliste og ekstra ordposer. </a:t>
            </a:r>
          </a:p>
          <a:p>
            <a:pPr marL="0" indent="0">
              <a:lnSpc>
                <a:spcPct val="114999"/>
              </a:lnSpc>
              <a:spcBef>
                <a:spcPts val="1400"/>
              </a:spcBef>
              <a:buSzPts val="1100"/>
              <a:buNone/>
            </a:pPr>
            <a:r>
              <a:rPr lang="da" dirty="0">
                <a:solidFill>
                  <a:schemeClr val="dk1"/>
                </a:solidFill>
              </a:rPr>
              <a:t>Hvis ikke du har tid til at klippe ordposerne, så organiser aktiviteten, så eleverne selv udklipper ordposerne.</a:t>
            </a:r>
            <a:br>
              <a:rPr lang="da" dirty="0"/>
            </a:br>
            <a:r>
              <a:rPr lang="da" dirty="0">
                <a:solidFill>
                  <a:schemeClr val="dk1"/>
                </a:solidFill>
              </a:rPr>
              <a:t>Se ressource-slide </a:t>
            </a:r>
            <a:r>
              <a:rPr lang="da" dirty="0">
                <a:solidFill>
                  <a:schemeClr val="dk1"/>
                </a:solidFill>
                <a:hlinkClick r:id="rId3" action="ppaction://hlinksldjump"/>
              </a:rPr>
              <a:t>31–40</a:t>
            </a:r>
            <a:r>
              <a:rPr lang="da" dirty="0">
                <a:solidFill>
                  <a:schemeClr val="dk1"/>
                </a:solidFill>
              </a:rPr>
              <a:t> som forberedelse til dialogen med eleverne. De indeholder billeder og pointer til de enkelte ordposer</a:t>
            </a:r>
            <a:endParaRPr dirty="0">
              <a:solidFill>
                <a:schemeClr val="dk1"/>
              </a:solidFill>
            </a:endParaRPr>
          </a:p>
          <a:p>
            <a:pPr marL="0" indent="0">
              <a:lnSpc>
                <a:spcPct val="115000"/>
              </a:lnSpc>
              <a:spcBef>
                <a:spcPts val="1400"/>
              </a:spcBef>
              <a:buClr>
                <a:schemeClr val="dk1"/>
              </a:buClr>
              <a:buSzPts val="1100"/>
              <a:buNone/>
            </a:pPr>
            <a:endParaRPr lang="da" b="1" dirty="0">
              <a:solidFill>
                <a:schemeClr val="dk1"/>
              </a:solidFill>
            </a:endParaRPr>
          </a:p>
          <a:p>
            <a:pPr marL="0" lvl="0" indent="0" algn="l">
              <a:lnSpc>
                <a:spcPct val="114999"/>
              </a:lnSpc>
              <a:spcBef>
                <a:spcPts val="1400"/>
              </a:spcBef>
              <a:spcAft>
                <a:spcPts val="0"/>
              </a:spcAft>
              <a:buSzPts val="1100"/>
              <a:buFont typeface="Arial"/>
              <a:buNone/>
            </a:pPr>
            <a:r>
              <a:rPr lang="da" b="1" dirty="0">
                <a:solidFill>
                  <a:schemeClr val="dk1"/>
                </a:solidFill>
              </a:rPr>
              <a:t>Organisering:</a:t>
            </a:r>
            <a:br>
              <a:rPr lang="da" b="1" dirty="0"/>
            </a:br>
            <a:r>
              <a:rPr lang="da" dirty="0">
                <a:solidFill>
                  <a:schemeClr val="dk1"/>
                </a:solidFill>
              </a:rPr>
              <a:t>Eleverne arbejder i par og afkoder indholdet af en ordpose. Når de har afkodet én ordpose, så udleverer du en ny.</a:t>
            </a:r>
            <a:br>
              <a:rPr lang="da" dirty="0"/>
            </a:br>
            <a:r>
              <a:rPr lang="da" dirty="0">
                <a:solidFill>
                  <a:schemeClr val="dk1"/>
                </a:solidFill>
              </a:rPr>
              <a:t>Brug ordposer med varierende sværhedsgrad for at motivere eleverne:</a:t>
            </a:r>
            <a:endParaRPr dirty="0">
              <a:solidFill>
                <a:schemeClr val="dk1"/>
              </a:solidFill>
            </a:endParaRPr>
          </a:p>
          <a:p>
            <a:pPr indent="-298450">
              <a:lnSpc>
                <a:spcPct val="115000"/>
              </a:lnSpc>
              <a:spcBef>
                <a:spcPts val="1200"/>
              </a:spcBef>
              <a:buClr>
                <a:schemeClr val="dk1"/>
              </a:buClr>
              <a:buSzPts val="1100"/>
              <a:buAutoNum type="arabicPeriod"/>
            </a:pPr>
            <a:r>
              <a:rPr lang="da" dirty="0">
                <a:solidFill>
                  <a:schemeClr val="dk1"/>
                </a:solidFill>
              </a:rPr>
              <a:t>Nogle har brug for en “hurtig succes” (fx </a:t>
            </a:r>
            <a:r>
              <a:rPr lang="da" i="1" dirty="0">
                <a:solidFill>
                  <a:schemeClr val="dk1"/>
                </a:solidFill>
              </a:rPr>
              <a:t>Fødselsdagssangen</a:t>
            </a:r>
            <a:r>
              <a:rPr lang="da" dirty="0">
                <a:solidFill>
                  <a:schemeClr val="dk1"/>
                </a:solidFill>
              </a:rPr>
              <a:t> med “Hurra, hurra, hurra”)</a:t>
            </a:r>
            <a:endParaRPr dirty="0">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da" dirty="0">
                <a:solidFill>
                  <a:schemeClr val="dk1"/>
                </a:solidFill>
              </a:rPr>
              <a:t>Andre har behov for en større udfordring (fx et stort datasæt fra H.C. Andersen)</a:t>
            </a:r>
            <a:endParaRPr dirty="0">
              <a:solidFill>
                <a:schemeClr val="dk1"/>
              </a:solidFill>
            </a:endParaRPr>
          </a:p>
          <a:p>
            <a:pPr marL="0" indent="0">
              <a:lnSpc>
                <a:spcPct val="115000"/>
              </a:lnSpc>
              <a:spcBef>
                <a:spcPts val="1400"/>
              </a:spcBef>
              <a:buClr>
                <a:schemeClr val="dk1"/>
              </a:buClr>
              <a:buSzPts val="1100"/>
              <a:buNone/>
            </a:pPr>
            <a:endParaRPr lang="da" b="1" dirty="0">
              <a:solidFill>
                <a:schemeClr val="dk1"/>
              </a:solidFill>
            </a:endParaRPr>
          </a:p>
          <a:p>
            <a:pPr marL="0" lvl="0" indent="0" algn="l">
              <a:lnSpc>
                <a:spcPct val="114999"/>
              </a:lnSpc>
              <a:spcBef>
                <a:spcPts val="1400"/>
              </a:spcBef>
              <a:spcAft>
                <a:spcPts val="0"/>
              </a:spcAft>
              <a:buSzPts val="1100"/>
              <a:buFont typeface="Arial"/>
              <a:buNone/>
            </a:pPr>
            <a:r>
              <a:rPr lang="da" b="1" dirty="0">
                <a:solidFill>
                  <a:schemeClr val="dk1"/>
                </a:solidFill>
              </a:rPr>
              <a:t>Selvkørende aktiviteter og løbende samtale:</a:t>
            </a:r>
            <a:br>
              <a:rPr lang="da" b="1" dirty="0"/>
            </a:br>
            <a:r>
              <a:rPr lang="da" dirty="0">
                <a:solidFill>
                  <a:schemeClr val="dk1"/>
                </a:solidFill>
              </a:rPr>
              <a:t>Opgaven er åben og u-instrueret. Den tilbyder deltagelsesmuligheder for alle, fordi mange strategier er mulige. Erfaringen viser, at eleverne går i gang af sig selv. Ordposen vækker nysgerrighed, og mens eleverne arbejder, er læreren frisat til at observere deres strategier og tale med dem om forskellige sorteringsmetoder. Da aktiviteten også er en fysisk sorteringsopgave, så synliggøres elevernes tanker, valg og strategier til en vis grad. Ord-grupperinger og elev-dialog bliver vidnesbyrd om begyndende refleksion. </a:t>
            </a:r>
            <a:endParaRPr>
              <a:solidFill>
                <a:schemeClr val="dk1"/>
              </a:solidFill>
            </a:endParaRPr>
          </a:p>
          <a:p>
            <a:pPr marL="0" lvl="0" indent="0" algn="l" rtl="0">
              <a:lnSpc>
                <a:spcPct val="115000"/>
              </a:lnSpc>
              <a:spcBef>
                <a:spcPts val="1400"/>
              </a:spcBef>
              <a:spcAft>
                <a:spcPts val="0"/>
              </a:spcAft>
              <a:buClr>
                <a:schemeClr val="dk1"/>
              </a:buClr>
              <a:buSzPts val="1100"/>
              <a:buFont typeface="Arial"/>
              <a:buNone/>
            </a:pPr>
            <a:r>
              <a:rPr lang="da" dirty="0">
                <a:solidFill>
                  <a:schemeClr val="dk1"/>
                </a:solidFill>
              </a:rPr>
              <a:t>Disse indsigter kan du som lærer bruge i en fælles opsamling, hvor menneskelige strategier sammenlignes med computerens metoder til rensning og forståelse af tekst. Det analoge arbejde med ordposer suppleres med digitale aktiviteter fra </a:t>
            </a:r>
            <a:r>
              <a:rPr lang="da" u="sng" dirty="0">
                <a:solidFill>
                  <a:schemeClr val="hlink"/>
                </a:solidFill>
                <a:hlinkClick r:id="rId4"/>
              </a:rPr>
              <a:t>maskinrummet.github.io</a:t>
            </a:r>
            <a:r>
              <a:rPr lang="da" dirty="0">
                <a:solidFill>
                  <a:schemeClr val="dk1"/>
                </a:solidFill>
              </a:rPr>
              <a:t> (Slide 7 viser </a:t>
            </a:r>
            <a:r>
              <a:rPr lang="da" i="1" dirty="0">
                <a:solidFill>
                  <a:schemeClr val="dk1"/>
                </a:solidFill>
              </a:rPr>
              <a:t>Ordskyer, men du kan også præsentere </a:t>
            </a:r>
            <a:r>
              <a:rPr lang="da" i="1" u="sng" dirty="0">
                <a:solidFill>
                  <a:schemeClr val="hlink"/>
                </a:solidFill>
                <a:hlinkClick r:id="rId5"/>
              </a:rPr>
              <a:t>Tekstrensning</a:t>
            </a:r>
            <a:r>
              <a:rPr lang="da" u="sng" dirty="0">
                <a:solidFill>
                  <a:schemeClr val="hlink"/>
                </a:solidFill>
                <a:hlinkClick r:id="rId5"/>
              </a:rPr>
              <a:t> og tokenisering</a:t>
            </a:r>
            <a:r>
              <a:rPr lang="da" dirty="0">
                <a:solidFill>
                  <a:schemeClr val="dk1"/>
                </a:solidFill>
              </a:rPr>
              <a:t> hvis tiden er til det).</a:t>
            </a:r>
            <a:endParaRPr dirty="0">
              <a:solidFill>
                <a:schemeClr val="dk1"/>
              </a:solidFill>
            </a:endParaRPr>
          </a:p>
          <a:p>
            <a:pPr marL="0" lvl="0" indent="0" algn="l" rtl="0">
              <a:lnSpc>
                <a:spcPct val="115000"/>
              </a:lnSpc>
              <a:spcBef>
                <a:spcPts val="1400"/>
              </a:spcBef>
              <a:spcAft>
                <a:spcPts val="0"/>
              </a:spcAft>
              <a:buClr>
                <a:schemeClr val="dk1"/>
              </a:buClr>
              <a:buSzPts val="1100"/>
              <a:buFont typeface="Arial"/>
              <a:buNone/>
            </a:pPr>
            <a:r>
              <a:rPr lang="da" b="1" dirty="0">
                <a:solidFill>
                  <a:schemeClr val="dk1"/>
                </a:solidFill>
              </a:rPr>
              <a:t>Opsamling og kobling fra elevstrategier til sprogmodeller</a:t>
            </a:r>
            <a:br>
              <a:rPr lang="da" b="1" dirty="0"/>
            </a:br>
            <a:r>
              <a:rPr lang="da" dirty="0">
                <a:solidFill>
                  <a:schemeClr val="dk1"/>
                </a:solidFill>
              </a:rPr>
              <a:t>(Benyt evt. slides 31–40 som visuel støtte)</a:t>
            </a:r>
            <a:endParaRPr dirty="0">
              <a:solidFill>
                <a:schemeClr val="dk1"/>
              </a:solidFill>
            </a:endParaRPr>
          </a:p>
          <a:p>
            <a:pPr marL="0" indent="0">
              <a:lnSpc>
                <a:spcPct val="114999"/>
              </a:lnSpc>
              <a:spcBef>
                <a:spcPts val="1400"/>
              </a:spcBef>
              <a:buSzPts val="1100"/>
              <a:buNone/>
            </a:pPr>
            <a:endParaRPr lang="da"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da" b="1" dirty="0">
                <a:solidFill>
                  <a:schemeClr val="dk1"/>
                </a:solidFill>
              </a:rPr>
              <a:t>Lærerfokus:</a:t>
            </a:r>
            <a:endParaRPr b="1" dirty="0">
              <a:solidFill>
                <a:schemeClr val="dk1"/>
              </a:solidFill>
            </a:endParaRPr>
          </a:p>
          <a:p>
            <a:pPr marL="457200" lvl="0" indent="-298450" algn="l" rtl="0">
              <a:lnSpc>
                <a:spcPct val="115000"/>
              </a:lnSpc>
              <a:spcBef>
                <a:spcPts val="1200"/>
              </a:spcBef>
              <a:spcAft>
                <a:spcPts val="0"/>
              </a:spcAft>
              <a:buClr>
                <a:schemeClr val="dk1"/>
              </a:buClr>
              <a:buSzPts val="1100"/>
              <a:buAutoNum type="arabicPeriod"/>
            </a:pPr>
            <a:r>
              <a:rPr lang="da" dirty="0">
                <a:solidFill>
                  <a:schemeClr val="dk1"/>
                </a:solidFill>
              </a:rPr>
              <a:t>Hvilken strategi brugte I i jeres gruppe?</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da" dirty="0">
                <a:solidFill>
                  <a:schemeClr val="dk1"/>
                </a:solidFill>
              </a:rPr>
              <a:t>Du har som lærer lyttet til elevernes samtaler og du har talt med dem om deres strategier og valg. Nu spørger du udvalgte grupper, som har brugt relevante strategier, og kobler dem til Maskinrummets arbejde med tekstforståelse – eller til eksempler fra virkeligheden, fx phishing-mails (Se beskrivelsen af Trigger-ord nederst)</a:t>
            </a:r>
            <a:endParaRPr dirty="0">
              <a:solidFill>
                <a:schemeClr val="dk1"/>
              </a:solidFill>
            </a:endParaRPr>
          </a:p>
          <a:p>
            <a:pPr marL="0" indent="0">
              <a:lnSpc>
                <a:spcPct val="115000"/>
              </a:lnSpc>
              <a:spcBef>
                <a:spcPts val="1400"/>
              </a:spcBef>
              <a:buClr>
                <a:schemeClr val="dk1"/>
              </a:buClr>
              <a:buSzPts val="1100"/>
              <a:buNone/>
            </a:pPr>
            <a:endParaRPr lang="da" b="1" dirty="0">
              <a:solidFill>
                <a:schemeClr val="dk1"/>
              </a:solidFill>
            </a:endParaRPr>
          </a:p>
          <a:p>
            <a:pPr marL="0" lvl="0" indent="0" algn="l">
              <a:lnSpc>
                <a:spcPct val="114999"/>
              </a:lnSpc>
              <a:spcBef>
                <a:spcPts val="1400"/>
              </a:spcBef>
              <a:spcAft>
                <a:spcPts val="0"/>
              </a:spcAft>
              <a:buSzPts val="1100"/>
              <a:buFont typeface="Arial"/>
              <a:buNone/>
            </a:pPr>
            <a:r>
              <a:rPr lang="da" b="1" dirty="0">
                <a:solidFill>
                  <a:schemeClr val="dk1"/>
                </a:solidFill>
              </a:rPr>
              <a:t>Trin 1: Klassesamtale om typiske ord og stop-ord </a:t>
            </a:r>
            <a:r>
              <a:rPr lang="da" dirty="0">
                <a:solidFill>
                  <a:schemeClr val="dk1"/>
                </a:solidFill>
              </a:rPr>
              <a:t>(Benyt evt. slide 32 som visuel støtte)</a:t>
            </a:r>
            <a:br>
              <a:rPr lang="da" dirty="0"/>
            </a:br>
            <a:r>
              <a:rPr lang="da" dirty="0">
                <a:solidFill>
                  <a:schemeClr val="dk1"/>
                </a:solidFill>
              </a:rPr>
              <a:t>Vælg et par elever, som har arbejdet med fx </a:t>
            </a:r>
            <a:r>
              <a:rPr lang="da" i="1" dirty="0">
                <a:solidFill>
                  <a:schemeClr val="dk1"/>
                </a:solidFill>
              </a:rPr>
              <a:t>Wiki-artiklen</a:t>
            </a:r>
            <a:r>
              <a:rPr lang="da" dirty="0">
                <a:solidFill>
                  <a:schemeClr val="dk1"/>
                </a:solidFill>
              </a:rPr>
              <a:t> eller fødselsdagssangen og som har samlet “de typiske ord”.</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da" dirty="0">
                <a:solidFill>
                  <a:schemeClr val="dk1"/>
                </a:solidFill>
              </a:rPr>
              <a:t>Start samtalen med et simpelt spørgsmål, og spørg derefter ind til valg, strategier og udfordringer:</a:t>
            </a:r>
            <a:endParaRPr dirty="0">
              <a:solidFill>
                <a:schemeClr val="dk1"/>
              </a:solidFill>
            </a:endParaRPr>
          </a:p>
          <a:p>
            <a:pPr marL="457200" lvl="0" indent="-298450" algn="l" rtl="0">
              <a:lnSpc>
                <a:spcPct val="115000"/>
              </a:lnSpc>
              <a:spcBef>
                <a:spcPts val="1200"/>
              </a:spcBef>
              <a:spcAft>
                <a:spcPts val="0"/>
              </a:spcAft>
              <a:buClr>
                <a:schemeClr val="dk1"/>
              </a:buClr>
              <a:buSzPts val="1100"/>
              <a:buAutoNum type="arabicPeriod"/>
            </a:pPr>
            <a:r>
              <a:rPr lang="da" dirty="0">
                <a:solidFill>
                  <a:schemeClr val="dk1"/>
                </a:solidFill>
              </a:rPr>
              <a:t>Hvad var det første I kiggede efter, da I fik ordposen?</a:t>
            </a:r>
            <a:endParaRPr dirty="0">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da" dirty="0">
                <a:solidFill>
                  <a:schemeClr val="dk1"/>
                </a:solidFill>
              </a:rPr>
              <a:t>Har I et gæt på, hvad jeres ordpose handler om?</a:t>
            </a:r>
            <a:endParaRPr dirty="0">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da" dirty="0">
                <a:solidFill>
                  <a:schemeClr val="dk1"/>
                </a:solidFill>
              </a:rPr>
              <a:t>Hvordan kom I på sporet af det?</a:t>
            </a:r>
            <a:endParaRPr dirty="0">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da" dirty="0">
                <a:solidFill>
                  <a:schemeClr val="dk1"/>
                </a:solidFill>
              </a:rPr>
              <a:t>Hvilken strategi brugte I i jeres gruppe?</a:t>
            </a:r>
            <a:endParaRPr dirty="0">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da" dirty="0">
                <a:solidFill>
                  <a:schemeClr val="dk1"/>
                </a:solidFill>
              </a:rPr>
              <a:t>Samlede I de ord som lignede hinanden, så de typiske ord blev endnu mere tydelige: elsk, elske, elsker, elskværdig?</a:t>
            </a:r>
            <a:endParaRPr dirty="0">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da" dirty="0">
                <a:solidFill>
                  <a:schemeClr val="dk1"/>
                </a:solidFill>
              </a:rPr>
              <a:t>Fjernede I ubetydelige ord (Stop ord)?</a:t>
            </a:r>
            <a:endParaRPr dirty="0">
              <a:solidFill>
                <a:schemeClr val="dk1"/>
              </a:solidFill>
            </a:endParaRPr>
          </a:p>
          <a:p>
            <a:pPr marL="0" lvl="0" indent="0" algn="l" rtl="0">
              <a:spcBef>
                <a:spcPts val="120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da" b="1" dirty="0">
                <a:solidFill>
                  <a:schemeClr val="dk1"/>
                </a:solidFill>
              </a:rPr>
              <a:t>Trin 2: Klassesamtale om trigger-ord </a:t>
            </a:r>
            <a:r>
              <a:rPr lang="da" dirty="0">
                <a:solidFill>
                  <a:schemeClr val="dk1"/>
                </a:solidFill>
              </a:rPr>
              <a:t>(Benyt evt slide 33-35 som visuel støtte)</a:t>
            </a:r>
            <a:br>
              <a:rPr lang="da" b="1" dirty="0"/>
            </a:br>
            <a:r>
              <a:rPr lang="da" dirty="0">
                <a:solidFill>
                  <a:schemeClr val="dk1"/>
                </a:solidFill>
              </a:rPr>
              <a:t>Vælg et par som har undersøgt bageopskriften eller Den lille havfrue og har lagt mærke til “trigger-ord” </a:t>
            </a:r>
            <a:endParaRPr dirty="0">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da" dirty="0">
                <a:solidFill>
                  <a:schemeClr val="dk1"/>
                </a:solidFill>
              </a:rPr>
              <a:t>Start samtalen med et simpelt spørgsmål, og spørg derefter ind til valg, strategier og udfordringer: </a:t>
            </a:r>
            <a:endParaRPr dirty="0">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da" dirty="0">
                <a:solidFill>
                  <a:schemeClr val="dk1"/>
                </a:solidFill>
              </a:rPr>
              <a:t>Særlig for disse ordposer er: Hvilke ord stikker ud i bunken?</a:t>
            </a:r>
            <a:endParaRPr dirty="0">
              <a:solidFill>
                <a:schemeClr val="dk1"/>
              </a:solidFill>
            </a:endParaRPr>
          </a:p>
          <a:p>
            <a:pPr marL="457200" lvl="0" indent="-298450" algn="l" rtl="0">
              <a:lnSpc>
                <a:spcPct val="115000"/>
              </a:lnSpc>
              <a:spcBef>
                <a:spcPts val="1200"/>
              </a:spcBef>
              <a:spcAft>
                <a:spcPts val="0"/>
              </a:spcAft>
              <a:buClr>
                <a:schemeClr val="dk1"/>
              </a:buClr>
              <a:buSzPts val="1100"/>
              <a:buAutoNum type="arabicPeriod"/>
            </a:pPr>
            <a:r>
              <a:rPr lang="da" dirty="0">
                <a:solidFill>
                  <a:schemeClr val="dk1"/>
                </a:solidFill>
              </a:rPr>
              <a:t>Gær: “Det må være en gærdej og der er brunfarin i, så måske er det kanelsnegle” </a:t>
            </a:r>
            <a:endParaRPr dirty="0">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da" dirty="0">
                <a:solidFill>
                  <a:schemeClr val="dk1"/>
                </a:solidFill>
              </a:rPr>
              <a:t>Parceremoni: Det kender jeg </a:t>
            </a:r>
            <a:r>
              <a:rPr lang="da" i="1" dirty="0">
                <a:solidFill>
                  <a:schemeClr val="dk1"/>
                </a:solidFill>
              </a:rPr>
              <a:t>kun </a:t>
            </a:r>
            <a:r>
              <a:rPr lang="da" dirty="0">
                <a:solidFill>
                  <a:schemeClr val="dk1"/>
                </a:solidFill>
              </a:rPr>
              <a:t>fra Paradis Hotel</a:t>
            </a:r>
            <a:endParaRPr dirty="0">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da" dirty="0">
                <a:solidFill>
                  <a:schemeClr val="dk1"/>
                </a:solidFill>
              </a:rPr>
              <a:t>Havkongen: Ordet er specielt og jeg kender historien om Den lille havfrue.</a:t>
            </a:r>
            <a:endParaRPr dirty="0">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da" dirty="0">
                <a:solidFill>
                  <a:schemeClr val="dk1"/>
                </a:solidFill>
              </a:rPr>
              <a:t>Svovlstikkerne: Ordet er specielt og jeg kender historien, og så staves Kjøbenhavn på en gammeldags måde</a:t>
            </a:r>
            <a:endParaRPr dirty="0">
              <a:solidFill>
                <a:schemeClr val="dk1"/>
              </a:solidFill>
            </a:endParaRPr>
          </a:p>
          <a:p>
            <a:pPr marL="0" lvl="0" indent="0" algn="l" rtl="0">
              <a:spcBef>
                <a:spcPts val="120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da" b="1" dirty="0">
                <a:solidFill>
                  <a:schemeClr val="dk1"/>
                </a:solidFill>
              </a:rPr>
              <a:t>Trin 3: Klassesamtale om negationer </a:t>
            </a:r>
            <a:r>
              <a:rPr lang="da" dirty="0">
                <a:solidFill>
                  <a:schemeClr val="dk1"/>
                </a:solidFill>
              </a:rPr>
              <a:t>(Benyt evt slide 36 som visuel støtte)</a:t>
            </a:r>
            <a:endParaRPr dirty="0">
              <a:solidFill>
                <a:schemeClr val="dk1"/>
              </a:solidFill>
            </a:endParaRPr>
          </a:p>
          <a:p>
            <a:pPr marL="0" lvl="0" indent="0" algn="l" rtl="0">
              <a:spcBef>
                <a:spcPts val="0"/>
              </a:spcBef>
              <a:spcAft>
                <a:spcPts val="0"/>
              </a:spcAft>
              <a:buClr>
                <a:schemeClr val="dk1"/>
              </a:buClr>
              <a:buSzPts val="1100"/>
              <a:buFont typeface="Arial"/>
              <a:buNone/>
            </a:pPr>
            <a:r>
              <a:rPr lang="da" dirty="0">
                <a:solidFill>
                  <a:schemeClr val="dk1"/>
                </a:solidFill>
              </a:rPr>
              <a:t>Vælg et par som har undersøgt teksten “Does Luke like movies?”</a:t>
            </a:r>
            <a:endParaRPr dirty="0">
              <a:solidFill>
                <a:schemeClr val="dk1"/>
              </a:solidFill>
            </a:endParaRPr>
          </a:p>
          <a:p>
            <a:pPr marL="0" lvl="0" indent="0" algn="l" rtl="0">
              <a:lnSpc>
                <a:spcPct val="115000"/>
              </a:lnSpc>
              <a:spcBef>
                <a:spcPts val="1200"/>
              </a:spcBef>
              <a:spcAft>
                <a:spcPts val="0"/>
              </a:spcAft>
              <a:buNone/>
            </a:pPr>
            <a:r>
              <a:rPr lang="da" dirty="0">
                <a:solidFill>
                  <a:schemeClr val="dk1"/>
                </a:solidFill>
              </a:rPr>
              <a:t>Start samtalen med et simpelt spørgsmål, og spørg derefter ind til valg, strategier og udfordringer:</a:t>
            </a:r>
            <a:endParaRPr dirty="0">
              <a:solidFill>
                <a:schemeClr val="dk1"/>
              </a:solidFill>
            </a:endParaRPr>
          </a:p>
          <a:p>
            <a:pPr marL="0" lvl="0" indent="0" algn="l" rtl="0">
              <a:spcBef>
                <a:spcPts val="1200"/>
              </a:spcBef>
              <a:spcAft>
                <a:spcPts val="0"/>
              </a:spcAft>
              <a:buNone/>
            </a:pPr>
            <a:r>
              <a:rPr lang="da" dirty="0">
                <a:solidFill>
                  <a:schemeClr val="dk1"/>
                </a:solidFill>
              </a:rPr>
              <a:t>Særlig for denne ordposer er brugen af nægtende sætninger: Betyder det noget, hvor </a:t>
            </a:r>
            <a:r>
              <a:rPr lang="da" i="1" dirty="0">
                <a:solidFill>
                  <a:schemeClr val="dk1"/>
                </a:solidFill>
              </a:rPr>
              <a:t>ikke </a:t>
            </a:r>
            <a:r>
              <a:rPr lang="da" dirty="0">
                <a:solidFill>
                  <a:schemeClr val="dk1"/>
                </a:solidFill>
              </a:rPr>
              <a:t>står i sætningen? </a:t>
            </a:r>
            <a:endParaRPr dirty="0">
              <a:solidFill>
                <a:schemeClr val="dk1"/>
              </a:solidFill>
            </a:endParaRPr>
          </a:p>
          <a:p>
            <a:pPr marL="457200" lvl="0" indent="-298450" algn="l" rtl="0">
              <a:lnSpc>
                <a:spcPct val="115000"/>
              </a:lnSpc>
              <a:spcBef>
                <a:spcPts val="1200"/>
              </a:spcBef>
              <a:spcAft>
                <a:spcPts val="0"/>
              </a:spcAft>
              <a:buClr>
                <a:schemeClr val="dk1"/>
              </a:buClr>
              <a:buSzPts val="1100"/>
              <a:buAutoNum type="arabicPeriod"/>
            </a:pPr>
            <a:r>
              <a:rPr lang="da" dirty="0">
                <a:solidFill>
                  <a:schemeClr val="dk1"/>
                </a:solidFill>
              </a:rPr>
              <a:t>Tror I at Luke kan lige film?</a:t>
            </a:r>
            <a:endParaRPr dirty="0">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da" dirty="0">
                <a:solidFill>
                  <a:schemeClr val="dk1"/>
                </a:solidFill>
              </a:rPr>
              <a:t>Hvilken strategi brugte I i jeres gruppe?</a:t>
            </a:r>
            <a:endParaRPr dirty="0">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da" dirty="0">
                <a:solidFill>
                  <a:schemeClr val="dk1"/>
                </a:solidFill>
              </a:rPr>
              <a:t>Hvad gør man med en sætning som: “Luke kan (</a:t>
            </a:r>
            <a:r>
              <a:rPr lang="da" i="1" dirty="0">
                <a:solidFill>
                  <a:schemeClr val="dk1"/>
                </a:solidFill>
              </a:rPr>
              <a:t>ikke</a:t>
            </a:r>
            <a:r>
              <a:rPr lang="da" dirty="0">
                <a:solidFill>
                  <a:schemeClr val="dk1"/>
                </a:solidFill>
              </a:rPr>
              <a:t>) lide film?</a:t>
            </a:r>
            <a:endParaRPr dirty="0">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da" dirty="0">
                <a:solidFill>
                  <a:schemeClr val="dk1"/>
                </a:solidFill>
              </a:rPr>
              <a:t>Kan I være sikre? </a:t>
            </a:r>
            <a:endParaRPr dirty="0">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da" dirty="0">
                <a:solidFill>
                  <a:schemeClr val="dk1"/>
                </a:solidFill>
              </a:rPr>
              <a:t>Betyder det noget om “ikke” forekommer ofte i ordposen? (Pointen og problematikken kan tages op senere i forbindelse med samtalen om n-gram på slide 20.</a:t>
            </a:r>
            <a:endParaRPr dirty="0">
              <a:solidFill>
                <a:schemeClr val="dk1"/>
              </a:solidFill>
            </a:endParaRPr>
          </a:p>
          <a:p>
            <a:pPr marL="0" lvl="0" indent="0" algn="l" rtl="0">
              <a:spcBef>
                <a:spcPts val="1200"/>
              </a:spcBef>
              <a:spcAft>
                <a:spcPts val="0"/>
              </a:spcAft>
              <a:buClr>
                <a:schemeClr val="dk1"/>
              </a:buClr>
              <a:buSzPts val="1100"/>
              <a:buFont typeface="Arial"/>
              <a:buNone/>
            </a:pPr>
            <a:r>
              <a:rPr lang="da" dirty="0">
                <a:solidFill>
                  <a:schemeClr val="dk1"/>
                </a:solidFill>
              </a:rPr>
              <a:t>Denne samtale om nægtende sætninger og placeringen af </a:t>
            </a:r>
            <a:r>
              <a:rPr lang="da" i="1" dirty="0">
                <a:solidFill>
                  <a:schemeClr val="dk1"/>
                </a:solidFill>
              </a:rPr>
              <a:t>ikke </a:t>
            </a:r>
            <a:r>
              <a:rPr lang="da" dirty="0">
                <a:solidFill>
                  <a:schemeClr val="dk1"/>
                </a:solidFill>
              </a:rPr>
              <a:t>kan senere kobles til muligheden for at benytte n-gram i forbindelse med generering af ny tekst. I slide 18 låser eleverne to ord sammen (2-gram eller bi-gram) som giver mening for at skabe flere meningsfulde sætninger, men desværre har det den uforudsete effekt, at der opstår et kønsbias.</a:t>
            </a:r>
            <a:endParaRPr dirty="0">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da" b="1" dirty="0">
                <a:solidFill>
                  <a:schemeClr val="dk1"/>
                </a:solidFill>
              </a:rPr>
              <a:t>N-gram.</a:t>
            </a:r>
            <a:r>
              <a:rPr lang="da" dirty="0">
                <a:solidFill>
                  <a:schemeClr val="dk1"/>
                </a:solidFill>
              </a:rPr>
              <a:t> Med bi-gram låses to ord sammen: [ikke lide]</a:t>
            </a:r>
            <a:br>
              <a:rPr lang="da" dirty="0"/>
            </a:br>
            <a:r>
              <a:rPr lang="da" dirty="0">
                <a:solidFill>
                  <a:schemeClr val="dk1"/>
                </a:solidFill>
              </a:rPr>
              <a:t>Begrebet </a:t>
            </a:r>
            <a:r>
              <a:rPr lang="da" u="sng" dirty="0">
                <a:solidFill>
                  <a:schemeClr val="hlink"/>
                </a:solidFill>
                <a:hlinkClick r:id="rId6"/>
              </a:rPr>
              <a:t>n-gram</a:t>
            </a:r>
            <a:r>
              <a:rPr lang="da" dirty="0">
                <a:solidFill>
                  <a:schemeClr val="dk1"/>
                </a:solidFill>
              </a:rPr>
              <a:t> forklares på slide 42. Du kan præsentere begrebet nu eller vente til I arbejder med ordhjulene (slide 20)</a:t>
            </a:r>
            <a:endParaRPr dirty="0">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da" b="1" dirty="0">
                <a:solidFill>
                  <a:schemeClr val="dk1"/>
                </a:solidFill>
              </a:rPr>
              <a:t>Opsamling: </a:t>
            </a:r>
            <a:endParaRPr dirty="0">
              <a:solidFill>
                <a:schemeClr val="dk1"/>
              </a:solidFill>
            </a:endParaRPr>
          </a:p>
          <a:p>
            <a:pPr marL="0" indent="0">
              <a:buClr>
                <a:schemeClr val="dk1"/>
              </a:buClr>
              <a:buSzPts val="1100"/>
              <a:buNone/>
            </a:pPr>
            <a:r>
              <a:rPr lang="da" dirty="0">
                <a:solidFill>
                  <a:schemeClr val="dk1"/>
                </a:solidFill>
              </a:rPr>
              <a:t>I har brugt tre strategier, som en sprogmodel også bruger, når den skal forstå en tekst. Det skal vi prøve i maskinrummet om lidt, og så har i oplevet betydningen af trigger-ord og af nægtende ord.</a:t>
            </a:r>
            <a:br>
              <a:rPr lang="da" b="1" dirty="0"/>
            </a:br>
            <a:endParaRPr lang="da" dirty="0">
              <a:solidFill>
                <a:schemeClr val="dk1"/>
              </a:solidFill>
            </a:endParaRPr>
          </a:p>
          <a:p>
            <a:pPr marL="228600" indent="-228600">
              <a:buSzPts val="1100"/>
              <a:buAutoNum type="arabicPeriod"/>
            </a:pPr>
            <a:r>
              <a:rPr lang="da" b="1" dirty="0">
                <a:solidFill>
                  <a:schemeClr val="dk1"/>
                </a:solidFill>
              </a:rPr>
              <a:t>Typiske ord:</a:t>
            </a:r>
            <a:r>
              <a:rPr lang="da" dirty="0">
                <a:solidFill>
                  <a:schemeClr val="dk1"/>
                </a:solidFill>
              </a:rPr>
              <a:t> Flest sedler med ordet “Danmark” fortæller, at det er en Wiki-artikel om Danmark</a:t>
            </a:r>
          </a:p>
          <a:p>
            <a:pPr marL="228600" indent="-228600">
              <a:buSzPts val="1100"/>
              <a:buAutoNum type="arabicPeriod"/>
            </a:pPr>
            <a:r>
              <a:rPr lang="da" b="1" dirty="0">
                <a:solidFill>
                  <a:schemeClr val="dk1"/>
                </a:solidFill>
              </a:rPr>
              <a:t>Stamme:</a:t>
            </a:r>
            <a:r>
              <a:rPr lang="da" dirty="0">
                <a:solidFill>
                  <a:schemeClr val="dk1"/>
                </a:solidFill>
              </a:rPr>
              <a:t> Når du samler ord der ligner hinanden, så bliver de typiske ord endnu mere tydelige: elsk, elske, elsker,, elskelig</a:t>
            </a:r>
          </a:p>
          <a:p>
            <a:pPr marL="228600" indent="-228600">
              <a:buSzPts val="1100"/>
              <a:buAutoNum type="arabicPeriod"/>
            </a:pPr>
            <a:r>
              <a:rPr lang="da" b="1" dirty="0">
                <a:solidFill>
                  <a:schemeClr val="dk1"/>
                </a:solidFill>
              </a:rPr>
              <a:t>Stop-ord:</a:t>
            </a:r>
            <a:r>
              <a:rPr lang="da" dirty="0">
                <a:solidFill>
                  <a:schemeClr val="dk1"/>
                </a:solidFill>
              </a:rPr>
              <a:t> Se bort fra stop-ord. Stop ord er ord som ikke er vigtige for indholdet fx det, der, i, og</a:t>
            </a:r>
          </a:p>
          <a:p>
            <a:pPr marL="0" indent="0">
              <a:buSzPts val="1100"/>
              <a:buNone/>
            </a:pPr>
            <a:r>
              <a:rPr lang="da" b="1" dirty="0">
                <a:solidFill>
                  <a:schemeClr val="dk1"/>
                </a:solidFill>
              </a:rPr>
              <a:t>+ Trigger-ord:</a:t>
            </a:r>
            <a:r>
              <a:rPr lang="da" dirty="0">
                <a:solidFill>
                  <a:schemeClr val="dk1"/>
                </a:solidFill>
              </a:rPr>
              <a:t> Ord som afslører noget: gær (gær-dej), Havmanden (H.C. Andersen), Kjøbenhavn (Gammel retskrivning). I din egen mailboks kender du måske ord som vækker din mistro: Mails med ord som </a:t>
            </a:r>
            <a:r>
              <a:rPr lang="da" i="1" dirty="0">
                <a:solidFill>
                  <a:schemeClr val="dk1"/>
                </a:solidFill>
              </a:rPr>
              <a:t>haster </a:t>
            </a:r>
            <a:r>
              <a:rPr lang="da" dirty="0">
                <a:solidFill>
                  <a:schemeClr val="dk1"/>
                </a:solidFill>
              </a:rPr>
              <a:t>og </a:t>
            </a:r>
            <a:r>
              <a:rPr lang="da" i="1" dirty="0">
                <a:solidFill>
                  <a:schemeClr val="dk1"/>
                </a:solidFill>
              </a:rPr>
              <a:t>penge</a:t>
            </a:r>
            <a:r>
              <a:rPr lang="da" dirty="0">
                <a:solidFill>
                  <a:schemeClr val="dk1"/>
                </a:solidFill>
              </a:rPr>
              <a:t> kan være vigtige, men de kan også være tegn på svindel. Uautoriserede måde at stave kendte afsendere på kan være et andet faretegn.</a:t>
            </a:r>
            <a:endParaRPr lang="da"/>
          </a:p>
          <a:p>
            <a:pPr marL="0" lvl="0" indent="0" algn="l" rtl="0">
              <a:lnSpc>
                <a:spcPct val="115000"/>
              </a:lnSpc>
              <a:spcBef>
                <a:spcPts val="1200"/>
              </a:spcBef>
              <a:spcAft>
                <a:spcPts val="0"/>
              </a:spcAft>
              <a:buClr>
                <a:schemeClr val="dk1"/>
              </a:buClr>
              <a:buSzPts val="1100"/>
              <a:buFont typeface="Arial"/>
              <a:buNone/>
            </a:pPr>
            <a:r>
              <a:rPr lang="da" i="1" dirty="0">
                <a:solidFill>
                  <a:schemeClr val="dk1"/>
                </a:solidFill>
              </a:rPr>
              <a:t>(20-30 min)</a:t>
            </a:r>
            <a:endParaRPr b="1" dirty="0">
              <a:solidFill>
                <a:schemeClr val="dk1"/>
              </a:solidFill>
            </a:endParaRPr>
          </a:p>
          <a:p>
            <a:pPr marL="0" lvl="0" indent="0" algn="l" rtl="0">
              <a:spcBef>
                <a:spcPts val="120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2dd32cf6159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2dd32cf6159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da-DK" b="1" dirty="0">
                <a:solidFill>
                  <a:schemeClr val="dk1"/>
                </a:solidFill>
              </a:rPr>
              <a:t>Instruktion</a:t>
            </a:r>
            <a:r>
              <a:rPr lang="da-DK" dirty="0">
                <a:solidFill>
                  <a:schemeClr val="dk1"/>
                </a:solidFill>
              </a:rPr>
              <a:t>: Vis i maskinrummet, hvordan eleverne kan laver ordskyer som en illustration af computerens tekstrensningsproces. </a:t>
            </a:r>
            <a:endParaRPr lang="da-DK" dirty="0"/>
          </a:p>
          <a:p>
            <a:pPr>
              <a:buNone/>
            </a:pPr>
            <a:r>
              <a:rPr lang="da-DK" dirty="0">
                <a:solidFill>
                  <a:schemeClr val="dk1"/>
                </a:solidFill>
              </a:rPr>
              <a:t>Gør eleverne opmærksomme på at de selv brugte tre af de samme strategier (Stamning, stop-ord, hyppighed) </a:t>
            </a:r>
            <a:endParaRPr lang="da-DK" dirty="0"/>
          </a:p>
          <a:p>
            <a:pPr>
              <a:buNone/>
            </a:pPr>
            <a:endParaRPr lang="da-DK" b="1" dirty="0">
              <a:solidFill>
                <a:schemeClr val="dk1"/>
              </a:solidFill>
            </a:endParaRPr>
          </a:p>
          <a:p>
            <a:pPr>
              <a:buNone/>
            </a:pPr>
            <a:r>
              <a:rPr lang="da-DK" b="1" dirty="0">
                <a:solidFill>
                  <a:schemeClr val="dk1"/>
                </a:solidFill>
              </a:rPr>
              <a:t>Organisering</a:t>
            </a:r>
            <a:r>
              <a:rPr lang="da-DK" dirty="0">
                <a:solidFill>
                  <a:schemeClr val="dk1"/>
                </a:solidFill>
              </a:rPr>
              <a:t>: Lad eleverne arbejde sammen i par omkring maskinrummet. På den måde kan der både opstå en dialog med programmet og med makkeren. </a:t>
            </a:r>
            <a:endParaRPr lang="da-DK" dirty="0"/>
          </a:p>
          <a:p>
            <a:pPr>
              <a:buNone/>
            </a:pPr>
            <a:endParaRPr lang="da-DK" b="1" dirty="0">
              <a:solidFill>
                <a:schemeClr val="dk1"/>
              </a:solidFill>
            </a:endParaRPr>
          </a:p>
          <a:p>
            <a:pPr>
              <a:buNone/>
            </a:pPr>
            <a:r>
              <a:rPr lang="da-DK" b="1" dirty="0">
                <a:solidFill>
                  <a:schemeClr val="dk1"/>
                </a:solidFill>
              </a:rPr>
              <a:t>Trin for trin står de hyppigste ord tydeligere og tydeligere frem: </a:t>
            </a:r>
            <a:endParaRPr lang="da-DK" b="1" dirty="0"/>
          </a:p>
          <a:p>
            <a:pPr marL="368300" indent="-228600">
              <a:buAutoNum type="arabicPeriod"/>
            </a:pPr>
            <a:r>
              <a:rPr lang="da-DK" dirty="0">
                <a:solidFill>
                  <a:schemeClr val="dk1"/>
                </a:solidFill>
              </a:rPr>
              <a:t>Vælg ordsky og Start datasættet “Den lille pige med svovlstikkerne”: </a:t>
            </a:r>
            <a:r>
              <a:rPr lang="da" dirty="0">
                <a:solidFill>
                  <a:schemeClr val="dk1"/>
                </a:solidFill>
                <a:hlinkClick r:id="rId3"/>
              </a:rPr>
              <a:t>Maskinrummet | Aktivitet</a:t>
            </a:r>
            <a:endParaRPr lang="da-DK"/>
          </a:p>
          <a:p>
            <a:pPr>
              <a:buNone/>
            </a:pPr>
            <a:r>
              <a:rPr lang="da-DK" dirty="0">
                <a:solidFill>
                  <a:schemeClr val="dk1"/>
                </a:solidFill>
              </a:rPr>
              <a:t>2. Vælg minimum antal gange et ord skal optræde i teksten (5 gange) </a:t>
            </a:r>
          </a:p>
          <a:p>
            <a:pPr>
              <a:buNone/>
            </a:pPr>
            <a:r>
              <a:rPr lang="da-DK" dirty="0">
                <a:solidFill>
                  <a:schemeClr val="dk1"/>
                </a:solidFill>
              </a:rPr>
              <a:t>3. Vælg stamning: Læg lignende ord sammen: Svovlstik, Svovlstikke, Svovlstikken, svovlstikker.</a:t>
            </a:r>
          </a:p>
          <a:p>
            <a:pPr>
              <a:buNone/>
            </a:pPr>
            <a:r>
              <a:rPr lang="da-DK" dirty="0">
                <a:solidFill>
                  <a:schemeClr val="dk1"/>
                </a:solidFill>
              </a:rPr>
              <a:t>4. Fjern stopord: Se bort fra stop-ord som ikke bærer betydning. </a:t>
            </a:r>
            <a:endParaRPr lang="da-DK" dirty="0"/>
          </a:p>
          <a:p>
            <a:pPr>
              <a:buNone/>
            </a:pPr>
            <a:r>
              <a:rPr lang="da-DK" dirty="0">
                <a:solidFill>
                  <a:schemeClr val="dk1"/>
                </a:solidFill>
              </a:rPr>
              <a:t> </a:t>
            </a:r>
            <a:endParaRPr lang="da-DK" dirty="0"/>
          </a:p>
          <a:p>
            <a:pPr>
              <a:buNone/>
            </a:pPr>
            <a:r>
              <a:rPr lang="da-DK" b="1" dirty="0">
                <a:solidFill>
                  <a:schemeClr val="dk1"/>
                </a:solidFill>
              </a:rPr>
              <a:t>Resultat</a:t>
            </a:r>
            <a:r>
              <a:rPr lang="da-DK" dirty="0">
                <a:solidFill>
                  <a:schemeClr val="dk1"/>
                </a:solidFill>
              </a:rPr>
              <a:t>: Til sidst står “svovlstik” tydeligt frem </a:t>
            </a:r>
            <a:endParaRPr lang="da-DK" dirty="0"/>
          </a:p>
          <a:p>
            <a:pPr>
              <a:buNone/>
            </a:pPr>
            <a:r>
              <a:rPr lang="da-DK" dirty="0">
                <a:solidFill>
                  <a:schemeClr val="dk1"/>
                </a:solidFill>
              </a:rPr>
              <a:t> </a:t>
            </a:r>
            <a:endParaRPr lang="da-DK" dirty="0"/>
          </a:p>
          <a:p>
            <a:pPr>
              <a:buNone/>
            </a:pPr>
            <a:r>
              <a:rPr lang="da-DK" b="1" dirty="0">
                <a:solidFill>
                  <a:schemeClr val="dk1"/>
                </a:solidFill>
              </a:rPr>
              <a:t>Forberedelse</a:t>
            </a:r>
            <a:r>
              <a:rPr lang="da-DK" dirty="0">
                <a:solidFill>
                  <a:schemeClr val="dk1"/>
                </a:solidFill>
              </a:rPr>
              <a:t>: </a:t>
            </a:r>
            <a:endParaRPr lang="da-DK" dirty="0"/>
          </a:p>
          <a:p>
            <a:pPr>
              <a:buNone/>
            </a:pPr>
            <a:endParaRPr lang="da-DK" dirty="0">
              <a:solidFill>
                <a:schemeClr val="dk1"/>
              </a:solidFill>
            </a:endParaRPr>
          </a:p>
          <a:p>
            <a:pPr>
              <a:buAutoNum type="arabicPeriod"/>
            </a:pPr>
            <a:r>
              <a:rPr lang="da-DK" dirty="0">
                <a:solidFill>
                  <a:schemeClr val="dk1"/>
                </a:solidFill>
              </a:rPr>
              <a:t>Se videovejledning: "Fra ordpose til ordsky" (2:57 min) som ligger under materialer.</a:t>
            </a:r>
          </a:p>
          <a:p>
            <a:pPr>
              <a:buAutoNum type="arabicPeriod"/>
            </a:pPr>
            <a:r>
              <a:rPr lang="da-DK" dirty="0">
                <a:solidFill>
                  <a:schemeClr val="dk1"/>
                </a:solidFill>
              </a:rPr>
              <a:t>Prøv programmet: </a:t>
            </a:r>
            <a:r>
              <a:rPr lang="da-DK" dirty="0">
                <a:solidFill>
                  <a:schemeClr val="dk1"/>
                </a:solidFill>
                <a:hlinkClick r:id="rId3"/>
              </a:rPr>
              <a:t>https://maskinrummet.github.io/#/da/single-activity/wordCloud</a:t>
            </a:r>
            <a:r>
              <a:rPr lang="da-DK" dirty="0">
                <a:solidFill>
                  <a:schemeClr val="dk1"/>
                </a:solidFill>
              </a:rPr>
              <a:t>, så du kan vise renseprocessen live for eleverne.</a:t>
            </a:r>
          </a:p>
          <a:p>
            <a:pPr>
              <a:buAutoNum type="arabicPeriod"/>
            </a:pPr>
            <a:r>
              <a:rPr lang="da-DK" dirty="0">
                <a:solidFill>
                  <a:schemeClr val="dk1"/>
                </a:solidFill>
              </a:rPr>
              <a:t>Del linket med eleverne, så de kan arbejde i par med aktiviteten.</a:t>
            </a:r>
            <a:endParaRPr lang="da-DK" dirty="0"/>
          </a:p>
          <a:p>
            <a:pPr>
              <a:buNone/>
            </a:pPr>
            <a:r>
              <a:rPr lang="da-DK" dirty="0">
                <a:solidFill>
                  <a:schemeClr val="dk1"/>
                </a:solidFill>
              </a:rPr>
              <a:t>(5 min) </a:t>
            </a:r>
            <a:endParaRPr lang="da-DK" dirty="0"/>
          </a:p>
          <a:p>
            <a:pPr>
              <a:buNone/>
            </a:pPr>
            <a:r>
              <a:rPr lang="da-DK" dirty="0">
                <a:solidFill>
                  <a:schemeClr val="dk1"/>
                </a:solidFill>
              </a:rPr>
              <a:t> </a:t>
            </a:r>
            <a:endParaRPr lang="da-DK" dirty="0"/>
          </a:p>
          <a:p>
            <a:pPr marL="0" indent="0">
              <a:spcBef>
                <a:spcPts val="1200"/>
              </a:spcBef>
              <a:buNone/>
            </a:pPr>
            <a:r>
              <a:rPr lang="da-DK" dirty="0">
                <a:solidFill>
                  <a:schemeClr val="dk1"/>
                </a:solidFill>
              </a:rPr>
              <a:t> </a:t>
            </a:r>
            <a:endParaRPr lang="da-DK"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2dd32cf6159_0_10: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2dd32cf6159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da-DK" b="1" dirty="0">
                <a:solidFill>
                  <a:schemeClr val="dk1"/>
                </a:solidFill>
              </a:rPr>
              <a:t>Aktivitet:</a:t>
            </a:r>
            <a:r>
              <a:rPr lang="da-DK" dirty="0">
                <a:solidFill>
                  <a:schemeClr val="dk1"/>
                </a:solidFill>
              </a:rPr>
              <a:t> Eleverne vælger et datasæt fra listen og lav jeres egen ordsky </a:t>
            </a:r>
            <a:endParaRPr lang="da-DK" dirty="0"/>
          </a:p>
          <a:p>
            <a:pPr>
              <a:buNone/>
            </a:pPr>
            <a:r>
              <a:rPr lang="da-DK" dirty="0">
                <a:solidFill>
                  <a:schemeClr val="dk1"/>
                </a:solidFill>
              </a:rPr>
              <a:t> </a:t>
            </a:r>
            <a:endParaRPr lang="da-DK" dirty="0"/>
          </a:p>
          <a:p>
            <a:pPr>
              <a:buNone/>
            </a:pPr>
            <a:r>
              <a:rPr lang="da-DK" b="1" dirty="0">
                <a:solidFill>
                  <a:schemeClr val="dk1"/>
                </a:solidFill>
              </a:rPr>
              <a:t>Organisering</a:t>
            </a:r>
            <a:r>
              <a:rPr lang="da-DK" dirty="0">
                <a:solidFill>
                  <a:schemeClr val="dk1"/>
                </a:solidFill>
              </a:rPr>
              <a:t>: Lad eleverne arbejde sammen i par omkring "maskinrummet". På den måde kan der både opstå en dialog med programmet og med makkeren. </a:t>
            </a:r>
            <a:endParaRPr lang="da-DK" dirty="0"/>
          </a:p>
          <a:p>
            <a:pPr>
              <a:buNone/>
            </a:pPr>
            <a:r>
              <a:rPr lang="da-DK" dirty="0">
                <a:solidFill>
                  <a:schemeClr val="dk1"/>
                </a:solidFill>
              </a:rPr>
              <a:t> </a:t>
            </a:r>
            <a:endParaRPr lang="da-DK" dirty="0"/>
          </a:p>
          <a:p>
            <a:pPr>
              <a:buNone/>
            </a:pPr>
            <a:r>
              <a:rPr lang="da-DK" b="1" dirty="0">
                <a:solidFill>
                  <a:schemeClr val="dk1"/>
                </a:solidFill>
              </a:rPr>
              <a:t>Trin for trin kommer de hyppigste ord til at stå tydeligere og tydeligere frem: </a:t>
            </a:r>
          </a:p>
          <a:p>
            <a:pPr marL="482600" indent="-342900">
              <a:buAutoNum type="arabicPeriod"/>
            </a:pPr>
            <a:r>
              <a:rPr lang="da-DK" dirty="0">
                <a:solidFill>
                  <a:schemeClr val="dk1"/>
                </a:solidFill>
              </a:rPr>
              <a:t>Vælg ordsky og Start datasættet “Sociale medier”: Maskinrummet | Aktivitet </a:t>
            </a:r>
            <a:endParaRPr lang="da-DK">
              <a:solidFill>
                <a:schemeClr val="dk1"/>
              </a:solidFill>
            </a:endParaRPr>
          </a:p>
          <a:p>
            <a:pPr marL="482600" indent="-342900">
              <a:buAutoNum type="arabicPeriod"/>
            </a:pPr>
            <a:r>
              <a:rPr lang="da-DK" dirty="0">
                <a:solidFill>
                  <a:schemeClr val="dk1"/>
                </a:solidFill>
              </a:rPr>
              <a:t>Vælg minimum antal gange et ord skal optræde i teksten (5 gange) </a:t>
            </a:r>
            <a:endParaRPr lang="da-DK">
              <a:solidFill>
                <a:schemeClr val="dk1"/>
              </a:solidFill>
            </a:endParaRPr>
          </a:p>
          <a:p>
            <a:pPr marL="482600" indent="-342900">
              <a:buAutoNum type="arabicPeriod"/>
            </a:pPr>
            <a:r>
              <a:rPr lang="da-DK" dirty="0">
                <a:solidFill>
                  <a:schemeClr val="dk1"/>
                </a:solidFill>
              </a:rPr>
              <a:t>Vælg </a:t>
            </a:r>
            <a:r>
              <a:rPr lang="da-DK" dirty="0" err="1">
                <a:solidFill>
                  <a:schemeClr val="dk1"/>
                </a:solidFill>
              </a:rPr>
              <a:t>stamning</a:t>
            </a:r>
            <a:r>
              <a:rPr lang="da-DK" dirty="0">
                <a:solidFill>
                  <a:schemeClr val="dk1"/>
                </a:solidFill>
              </a:rPr>
              <a:t>: Læg lignende ord sammen: Svovlstik, </a:t>
            </a:r>
            <a:r>
              <a:rPr lang="da-DK" dirty="0" err="1">
                <a:solidFill>
                  <a:schemeClr val="dk1"/>
                </a:solidFill>
              </a:rPr>
              <a:t>Svovlstikke</a:t>
            </a:r>
            <a:r>
              <a:rPr lang="da-DK" dirty="0">
                <a:solidFill>
                  <a:schemeClr val="dk1"/>
                </a:solidFill>
              </a:rPr>
              <a:t>, Svovlstikken, svovlstikker. </a:t>
            </a:r>
            <a:endParaRPr lang="da-DK">
              <a:solidFill>
                <a:schemeClr val="dk1"/>
              </a:solidFill>
            </a:endParaRPr>
          </a:p>
          <a:p>
            <a:pPr marL="482600" indent="-342900">
              <a:buAutoNum type="arabicPeriod"/>
            </a:pPr>
            <a:r>
              <a:rPr lang="da-DK" dirty="0">
                <a:solidFill>
                  <a:schemeClr val="dk1"/>
                </a:solidFill>
              </a:rPr>
              <a:t>Fjern stopord: Se bort fra stop-ord som ikke bærer betydning. </a:t>
            </a:r>
            <a:endParaRPr lang="da-DK" dirty="0"/>
          </a:p>
          <a:p>
            <a:pPr>
              <a:buNone/>
            </a:pPr>
            <a:r>
              <a:rPr lang="da-DK" dirty="0">
                <a:solidFill>
                  <a:schemeClr val="dk1"/>
                </a:solidFill>
              </a:rPr>
              <a:t> </a:t>
            </a:r>
            <a:endParaRPr lang="da-DK" dirty="0"/>
          </a:p>
          <a:p>
            <a:pPr>
              <a:buNone/>
            </a:pPr>
            <a:r>
              <a:rPr lang="da-DK" b="1" dirty="0">
                <a:solidFill>
                  <a:schemeClr val="dk1"/>
                </a:solidFill>
              </a:rPr>
              <a:t>Spørgsmål: </a:t>
            </a:r>
            <a:endParaRPr lang="da-DK" b="1" dirty="0"/>
          </a:p>
          <a:p>
            <a:pPr>
              <a:buNone/>
            </a:pPr>
            <a:r>
              <a:rPr lang="da-DK" dirty="0">
                <a:solidFill>
                  <a:schemeClr val="dk1"/>
                </a:solidFill>
              </a:rPr>
              <a:t>Hvilke ord stå tilbage efter at I har renset jeres tekst? </a:t>
            </a:r>
            <a:endParaRPr lang="da-DK" dirty="0"/>
          </a:p>
          <a:p>
            <a:pPr>
              <a:buNone/>
            </a:pPr>
            <a:r>
              <a:rPr lang="da-DK" dirty="0">
                <a:solidFill>
                  <a:schemeClr val="dk1"/>
                </a:solidFill>
              </a:rPr>
              <a:t>Er der mønstre som fortæller jer hvad teksten handler om? </a:t>
            </a:r>
            <a:endParaRPr lang="da-DK" dirty="0"/>
          </a:p>
          <a:p>
            <a:pPr>
              <a:buNone/>
            </a:pPr>
            <a:r>
              <a:rPr lang="da-DK" dirty="0">
                <a:solidFill>
                  <a:schemeClr val="dk1"/>
                </a:solidFill>
              </a:rPr>
              <a:t>Hvad med ord, som der står ikke foran? Er ikke et stop ord eller et vigtigt ord? </a:t>
            </a:r>
            <a:endParaRPr lang="da-DK" dirty="0"/>
          </a:p>
          <a:p>
            <a:pPr>
              <a:buNone/>
            </a:pPr>
            <a:r>
              <a:rPr lang="da-DK" dirty="0">
                <a:solidFill>
                  <a:schemeClr val="dk1"/>
                </a:solidFill>
              </a:rPr>
              <a:t>  </a:t>
            </a:r>
            <a:endParaRPr lang="da-DK" dirty="0"/>
          </a:p>
          <a:p>
            <a:pPr>
              <a:buNone/>
            </a:pPr>
            <a:r>
              <a:rPr lang="da-DK" b="1" dirty="0">
                <a:solidFill>
                  <a:schemeClr val="dk1"/>
                </a:solidFill>
              </a:rPr>
              <a:t>Forberedelse: </a:t>
            </a:r>
            <a:endParaRPr lang="da-DK" b="1" dirty="0"/>
          </a:p>
          <a:p>
            <a:pPr>
              <a:buNone/>
            </a:pPr>
            <a:r>
              <a:rPr lang="da-DK" dirty="0">
                <a:solidFill>
                  <a:schemeClr val="dk1"/>
                </a:solidFill>
              </a:rPr>
              <a:t>Del linket og prøv programmet: </a:t>
            </a:r>
            <a:r>
              <a:rPr lang="da-DK" dirty="0">
                <a:solidFill>
                  <a:schemeClr val="dk1"/>
                </a:solidFill>
                <a:hlinkClick r:id="rId3"/>
              </a:rPr>
              <a:t>https://maskinrummet.github.io/#/da/single-activity/wordCloud</a:t>
            </a:r>
            <a:r>
              <a:rPr lang="da-DK" dirty="0">
                <a:solidFill>
                  <a:schemeClr val="dk1"/>
                </a:solidFill>
              </a:rPr>
              <a:t> </a:t>
            </a:r>
            <a:endParaRPr lang="da-DK" dirty="0"/>
          </a:p>
          <a:p>
            <a:pPr>
              <a:buNone/>
            </a:pPr>
            <a:r>
              <a:rPr lang="da-DK" dirty="0">
                <a:solidFill>
                  <a:schemeClr val="dk1"/>
                </a:solidFill>
              </a:rPr>
              <a:t> </a:t>
            </a:r>
            <a:endParaRPr lang="da-DK" dirty="0"/>
          </a:p>
          <a:p>
            <a:pPr marL="0" indent="0">
              <a:lnSpc>
                <a:spcPct val="114999"/>
              </a:lnSpc>
              <a:spcBef>
                <a:spcPts val="1200"/>
              </a:spcBef>
              <a:buNone/>
            </a:pPr>
            <a:r>
              <a:rPr lang="da-DK" dirty="0">
                <a:solidFill>
                  <a:schemeClr val="dk1"/>
                </a:solidFill>
              </a:rPr>
              <a:t>(5 min) </a:t>
            </a:r>
            <a:endParaRPr lang="da-DK" dirty="0"/>
          </a:p>
          <a:p>
            <a:pPr marL="0" lvl="0" indent="0" algn="l" rtl="0">
              <a:lnSpc>
                <a:spcPct val="115000"/>
              </a:lnSpc>
              <a:spcBef>
                <a:spcPts val="1200"/>
              </a:spcBef>
              <a:spcAft>
                <a:spcPts val="0"/>
              </a:spcAft>
              <a:buClr>
                <a:schemeClr val="dk1"/>
              </a:buClr>
              <a:buSzPts val="1100"/>
              <a:buFont typeface="Arial"/>
              <a:buNone/>
            </a:pPr>
            <a:endParaRPr i="1">
              <a:solidFill>
                <a:schemeClr val="dk1"/>
              </a:solidFill>
            </a:endParaRPr>
          </a:p>
          <a:p>
            <a:pPr marL="0" lvl="0" indent="0" algn="l" rtl="0">
              <a:spcBef>
                <a:spcPts val="1200"/>
              </a:spcBef>
              <a:spcAft>
                <a:spcPts val="0"/>
              </a:spcAft>
              <a:buClr>
                <a:schemeClr val="dk1"/>
              </a:buClr>
              <a:buSzPts val="1100"/>
              <a:buFont typeface="Arial"/>
              <a:buNone/>
            </a:pPr>
            <a:br>
              <a:rPr lang="da" sz="1200" dirty="0">
                <a:latin typeface="Calibri"/>
                <a:ea typeface="Calibri"/>
                <a:cs typeface="Calibri"/>
              </a:rPr>
            </a:br>
            <a:endParaRPr sz="12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g38afcf03d76_0_18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0" name="Google Shape;560;g38afcf03d76_0_18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da" sz="1200" b="1">
                <a:solidFill>
                  <a:schemeClr val="dk1"/>
                </a:solidFill>
                <a:latin typeface="Calibri"/>
                <a:ea typeface="Calibri"/>
                <a:cs typeface="Calibri"/>
                <a:sym typeface="Calibri"/>
              </a:rPr>
              <a:t>Aktivitet: </a:t>
            </a:r>
            <a:r>
              <a:rPr lang="da" sz="1200">
                <a:solidFill>
                  <a:schemeClr val="dk1"/>
                </a:solidFill>
                <a:latin typeface="Calibri"/>
                <a:ea typeface="Calibri"/>
                <a:cs typeface="Calibri"/>
                <a:sym typeface="Calibri"/>
              </a:rPr>
              <a:t>Udgangsbillet​</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da" sz="1200">
                <a:solidFill>
                  <a:schemeClr val="dk1"/>
                </a:solidFill>
                <a:latin typeface="Calibri"/>
                <a:ea typeface="Calibri"/>
                <a:cs typeface="Calibri"/>
                <a:sym typeface="Calibri"/>
              </a:rPr>
              <a:t>​</a:t>
            </a:r>
            <a:endParaRPr sz="1200">
              <a:solidFill>
                <a:schemeClr val="dk1"/>
              </a:solidFill>
              <a:latin typeface="Calibri"/>
              <a:ea typeface="Calibri"/>
              <a:cs typeface="Calibri"/>
              <a:sym typeface="Calibri"/>
            </a:endParaRPr>
          </a:p>
          <a:p>
            <a:pPr marL="685800" lvl="0" indent="-304800" algn="l" rtl="0">
              <a:lnSpc>
                <a:spcPct val="115000"/>
              </a:lnSpc>
              <a:spcBef>
                <a:spcPts val="0"/>
              </a:spcBef>
              <a:spcAft>
                <a:spcPts val="0"/>
              </a:spcAft>
              <a:buClr>
                <a:schemeClr val="dk1"/>
              </a:buClr>
              <a:buSzPts val="1200"/>
              <a:buFont typeface="Calibri"/>
              <a:buAutoNum type="arabicPeriod"/>
            </a:pPr>
            <a:r>
              <a:rPr lang="da" sz="1200">
                <a:solidFill>
                  <a:schemeClr val="dk1"/>
                </a:solidFill>
                <a:latin typeface="Calibri"/>
                <a:ea typeface="Calibri"/>
                <a:cs typeface="Calibri"/>
                <a:sym typeface="Calibri"/>
              </a:rPr>
              <a:t>Eleverne vælger en tom eller en delvist udfyldt udgangsbillet og reflekterer over </a:t>
            </a:r>
            <a:r>
              <a:rPr lang="da" sz="1200" i="1">
                <a:solidFill>
                  <a:schemeClr val="dk1"/>
                </a:solidFill>
                <a:latin typeface="Calibri"/>
                <a:ea typeface="Calibri"/>
                <a:cs typeface="Calibri"/>
                <a:sym typeface="Calibri"/>
              </a:rPr>
              <a:t>dagens indhold</a:t>
            </a:r>
            <a:r>
              <a:rPr lang="da" sz="1200">
                <a:solidFill>
                  <a:schemeClr val="dk1"/>
                </a:solidFill>
                <a:latin typeface="Calibri"/>
                <a:ea typeface="Calibri"/>
                <a:cs typeface="Calibri"/>
                <a:sym typeface="Calibri"/>
              </a:rPr>
              <a:t> eller måske bare over </a:t>
            </a:r>
            <a:r>
              <a:rPr lang="da" sz="1200" i="1">
                <a:solidFill>
                  <a:schemeClr val="dk1"/>
                </a:solidFill>
                <a:latin typeface="Calibri"/>
                <a:ea typeface="Calibri"/>
                <a:cs typeface="Calibri"/>
                <a:sym typeface="Calibri"/>
              </a:rPr>
              <a:t>digitale fænomener i deres verden</a:t>
            </a:r>
            <a:r>
              <a:rPr lang="da"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marL="685800" lvl="0" indent="-304800" algn="l" rtl="0">
              <a:lnSpc>
                <a:spcPct val="115000"/>
              </a:lnSpc>
              <a:spcBef>
                <a:spcPts val="0"/>
              </a:spcBef>
              <a:spcAft>
                <a:spcPts val="0"/>
              </a:spcAft>
              <a:buClr>
                <a:schemeClr val="dk1"/>
              </a:buClr>
              <a:buSzPts val="1200"/>
              <a:buFont typeface="Calibri"/>
              <a:buAutoNum type="arabicPeriod"/>
            </a:pPr>
            <a:r>
              <a:rPr lang="da" sz="1200">
                <a:solidFill>
                  <a:schemeClr val="dk1"/>
                </a:solidFill>
                <a:latin typeface="Calibri"/>
                <a:ea typeface="Calibri"/>
                <a:cs typeface="Calibri"/>
                <a:sym typeface="Calibri"/>
              </a:rPr>
              <a:t>Udgangsbilletten hænges på tavlen inden eleverne forlader lokalet. ​</a:t>
            </a:r>
            <a:br>
              <a:rPr lang="da" sz="1200">
                <a:solidFill>
                  <a:schemeClr val="dk1"/>
                </a:solidFill>
                <a:latin typeface="Calibri"/>
                <a:ea typeface="Calibri"/>
                <a:cs typeface="Calibri"/>
                <a:sym typeface="Calibri"/>
              </a:rPr>
            </a:br>
            <a:r>
              <a:rPr lang="da" sz="1200">
                <a:solidFill>
                  <a:schemeClr val="dk1"/>
                </a:solidFill>
                <a:latin typeface="Calibri"/>
                <a:ea typeface="Calibri"/>
                <a:cs typeface="Calibri"/>
                <a:sym typeface="Calibri"/>
              </a:rPr>
              <a:t>​</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da" sz="1200" b="1">
                <a:solidFill>
                  <a:schemeClr val="dk1"/>
                </a:solidFill>
                <a:latin typeface="Calibri"/>
                <a:ea typeface="Calibri"/>
                <a:cs typeface="Calibri"/>
                <a:sym typeface="Calibri"/>
              </a:rPr>
              <a:t>Perspektivskift:</a:t>
            </a:r>
            <a:r>
              <a:rPr lang="da" sz="1200">
                <a:solidFill>
                  <a:schemeClr val="dk1"/>
                </a:solidFill>
                <a:latin typeface="Calibri"/>
                <a:ea typeface="Calibri"/>
                <a:cs typeface="Calibri"/>
                <a:sym typeface="Calibri"/>
              </a:rPr>
              <a:t> Du kan lade dine eleverne skrive deres anbefalinger til 3 eller 4. klasse. Så føles opgaven mere ægte og eftertænksomheden får måske lidt mere medvind, når man skal passe på nogle yngre elever.​</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da" sz="1200">
                <a:solidFill>
                  <a:schemeClr val="dk1"/>
                </a:solidFill>
                <a:latin typeface="Calibri"/>
                <a:ea typeface="Calibri"/>
                <a:cs typeface="Calibri"/>
                <a:sym typeface="Calibri"/>
              </a:rPr>
              <a:t>​</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da" sz="1200" b="1">
                <a:solidFill>
                  <a:schemeClr val="dk1"/>
                </a:solidFill>
                <a:latin typeface="Calibri"/>
                <a:ea typeface="Calibri"/>
                <a:cs typeface="Calibri"/>
                <a:sym typeface="Calibri"/>
              </a:rPr>
              <a:t>Mål:</a:t>
            </a:r>
            <a:r>
              <a:rPr lang="da"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da" sz="1200">
                <a:solidFill>
                  <a:schemeClr val="dk1"/>
                </a:solidFill>
                <a:latin typeface="Calibri"/>
                <a:ea typeface="Calibri"/>
                <a:cs typeface="Calibri"/>
                <a:sym typeface="Calibri"/>
              </a:rPr>
              <a:t>Refleksion hos eleverne​</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da" sz="1200">
                <a:solidFill>
                  <a:schemeClr val="dk1"/>
                </a:solidFill>
                <a:latin typeface="Calibri"/>
                <a:ea typeface="Calibri"/>
                <a:cs typeface="Calibri"/>
                <a:sym typeface="Calibri"/>
              </a:rPr>
              <a:t>Feedback til læreren som kan bruges i planlægningen eller opstarten af de kommende lektioner. Hvis du kan tale til eleverne om deres egne pointer, håb og bekymringer, så er du godt kørende.​</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da" sz="1200">
                <a:solidFill>
                  <a:schemeClr val="dk1"/>
                </a:solidFill>
                <a:latin typeface="Calibri"/>
                <a:ea typeface="Calibri"/>
                <a:cs typeface="Calibri"/>
                <a:sym typeface="Calibri"/>
              </a:rPr>
              <a:t>​</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da" sz="1200" b="1">
                <a:solidFill>
                  <a:schemeClr val="dk1"/>
                </a:solidFill>
                <a:latin typeface="Calibri"/>
                <a:ea typeface="Calibri"/>
                <a:cs typeface="Calibri"/>
                <a:sym typeface="Calibri"/>
              </a:rPr>
              <a:t>Forberedelse:</a:t>
            </a:r>
            <a:r>
              <a:rPr lang="da" sz="1200">
                <a:solidFill>
                  <a:schemeClr val="dk1"/>
                </a:solidFill>
                <a:latin typeface="Calibri"/>
                <a:ea typeface="Calibri"/>
                <a:cs typeface="Calibri"/>
                <a:sym typeface="Calibri"/>
              </a:rPr>
              <a:t> </a:t>
            </a:r>
            <a:br>
              <a:rPr lang="da" sz="1200">
                <a:solidFill>
                  <a:schemeClr val="dk1"/>
                </a:solidFill>
                <a:latin typeface="Calibri"/>
                <a:ea typeface="Calibri"/>
                <a:cs typeface="Calibri"/>
                <a:sym typeface="Calibri"/>
              </a:rPr>
            </a:br>
            <a:r>
              <a:rPr lang="da" sz="1200">
                <a:solidFill>
                  <a:schemeClr val="dk1"/>
                </a:solidFill>
                <a:latin typeface="Calibri"/>
                <a:ea typeface="Calibri"/>
                <a:cs typeface="Calibri"/>
                <a:sym typeface="Calibri"/>
              </a:rPr>
              <a:t>Print udgangsbilletterne eller lav den version som kun kræver post-it​</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da" sz="1200">
                <a:solidFill>
                  <a:schemeClr val="dk1"/>
                </a:solidFill>
                <a:latin typeface="Calibri"/>
                <a:ea typeface="Calibri"/>
                <a:cs typeface="Calibri"/>
                <a:sym typeface="Calibri"/>
              </a:rPr>
              <a:t>Der er både begejstrede og bekymrede sætningsstartere på de udgangsbilletter som ligger i materialelisten (Udgangbillet), og de er gode til at hjælpe eleverne i gang med at reflektere.​</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368b6746175_0_2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368b6746175_0_2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t>Program:</a:t>
            </a:r>
            <a:r>
              <a:rPr lang="da"/>
              <a:t> </a:t>
            </a:r>
            <a:br>
              <a:rPr lang="da"/>
            </a:br>
            <a:r>
              <a:rPr lang="da"/>
              <a:t>Du inviteres til at bygge din egen sprogmodel (AI) og opleve den konsekvenser. </a:t>
            </a:r>
            <a:br>
              <a:rPr lang="da"/>
            </a:br>
            <a:r>
              <a:rPr lang="da">
                <a:solidFill>
                  <a:schemeClr val="dk1"/>
                </a:solidFill>
              </a:rPr>
              <a:t>De næste 4-6 lektioner </a:t>
            </a:r>
            <a:r>
              <a:rPr lang="da"/>
              <a:t>skal du undersøger betydningen af datasæt, mønstre og sandsynlighed i sprogmodeller (AI)</a:t>
            </a:r>
            <a:br>
              <a:rPr lang="da"/>
            </a:br>
            <a:r>
              <a:rPr lang="da">
                <a:solidFill>
                  <a:schemeClr val="dk1"/>
                </a:solidFill>
              </a:rPr>
              <a:t>Vi er også nysgerrige på om de sprogmodeller vi bruger er gennemsigtige (transparent) og retfærdige (fair). Hold derfor et vågent øje med konsekvenser der er unfair eller svære at gennemskue.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da" b="1">
                <a:solidFill>
                  <a:schemeClr val="dk1"/>
                </a:solidFill>
              </a:rPr>
              <a:t>Hvordan gør du det?</a:t>
            </a:r>
            <a:r>
              <a:rPr lang="da">
                <a:solidFill>
                  <a:schemeClr val="dk1"/>
                </a:solidFill>
              </a:rPr>
              <a:t> </a:t>
            </a:r>
            <a:br>
              <a:rPr lang="da">
                <a:solidFill>
                  <a:schemeClr val="dk1"/>
                </a:solidFill>
              </a:rPr>
            </a:br>
            <a:r>
              <a:rPr lang="da">
                <a:solidFill>
                  <a:schemeClr val="dk1"/>
                </a:solidFill>
              </a:rPr>
              <a:t>Ved at undersøge hvad maskinlæring er</a:t>
            </a:r>
            <a:endParaRPr>
              <a:solidFill>
                <a:schemeClr val="dk1"/>
              </a:solidFill>
            </a:endParaRPr>
          </a:p>
          <a:p>
            <a:pPr marL="0" lvl="0" indent="0" algn="l" rtl="0">
              <a:spcBef>
                <a:spcPts val="0"/>
              </a:spcBef>
              <a:spcAft>
                <a:spcPts val="0"/>
              </a:spcAft>
              <a:buClr>
                <a:schemeClr val="dk1"/>
              </a:buClr>
              <a:buSzPts val="1100"/>
              <a:buFont typeface="Arial"/>
              <a:buNone/>
            </a:pPr>
            <a:r>
              <a:rPr lang="da">
                <a:solidFill>
                  <a:schemeClr val="dk1"/>
                </a:solidFill>
              </a:rPr>
              <a:t>Ved at overveje om det er mønstre som vi ikke ønsker at forstærke</a:t>
            </a:r>
            <a:br>
              <a:rPr lang="da">
                <a:solidFill>
                  <a:schemeClr val="dk1"/>
                </a:solidFill>
              </a:rPr>
            </a:br>
            <a:r>
              <a:rPr lang="da">
                <a:solidFill>
                  <a:schemeClr val="dk1"/>
                </a:solidFill>
              </a:rPr>
              <a:t>Ved at du bygger din egen sprogmodel og opleve betydningen af de datasættet og den sandsynlighedsmodel du vælger at bruge.</a:t>
            </a:r>
            <a:endParaRPr>
              <a:solidFill>
                <a:schemeClr val="dk1"/>
              </a:solidFill>
            </a:endParaRPr>
          </a:p>
          <a:p>
            <a:pPr marL="0" lvl="0" indent="0" algn="l" rtl="0">
              <a:spcBef>
                <a:spcPts val="0"/>
              </a:spcBef>
              <a:spcAft>
                <a:spcPts val="0"/>
              </a:spcAft>
              <a:buClr>
                <a:schemeClr val="dk1"/>
              </a:buClr>
              <a:buSzPts val="1100"/>
              <a:buFont typeface="Arial"/>
              <a:buNone/>
            </a:pPr>
            <a:r>
              <a:rPr lang="da" b="1">
                <a:solidFill>
                  <a:srgbClr val="242424"/>
                </a:solidFill>
              </a:rPr>
              <a:t>(10 min)</a:t>
            </a:r>
            <a:endParaRPr b="1">
              <a:solidFill>
                <a:srgbClr val="242424"/>
              </a:solidFill>
            </a:endParaRPr>
          </a:p>
          <a:p>
            <a:pPr marL="0" lvl="0" indent="0" algn="l" rtl="0">
              <a:spcBef>
                <a:spcPts val="0"/>
              </a:spcBef>
              <a:spcAft>
                <a:spcPts val="0"/>
              </a:spcAft>
              <a:buNone/>
            </a:pPr>
            <a:endParaRPr b="1"/>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339f274e555_0_1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339f274e555_0_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da" b="1"/>
              <a:t>Maskinlæring</a:t>
            </a:r>
            <a:r>
              <a:rPr lang="da"/>
              <a:t>:</a:t>
            </a:r>
            <a:br>
              <a:rPr lang="da"/>
            </a:br>
            <a:r>
              <a:rPr lang="da"/>
              <a:t>En sprogmodel trænes ved hjælp af eksempler på sprog (tekst). </a:t>
            </a:r>
            <a:br>
              <a:rPr lang="da"/>
            </a:br>
            <a:r>
              <a:rPr lang="da"/>
              <a:t>De mønstre som modellen genkender i teksterne bliver til sandsynlige fortsættelse på kommende sætninger.</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r>
              <a:rPr lang="da"/>
              <a:t>Det næste ord i denne … “sætning” (mere sandsynligt)</a:t>
            </a:r>
            <a:br>
              <a:rPr lang="da"/>
            </a:br>
            <a:r>
              <a:rPr lang="da">
                <a:solidFill>
                  <a:schemeClr val="dk1"/>
                </a:solidFill>
              </a:rPr>
              <a:t>Det næste ord i denne … “vaskemaskine” (mindre sandsynligt)</a:t>
            </a:r>
            <a:br>
              <a:rPr lang="da">
                <a:solidFill>
                  <a:schemeClr val="dk1"/>
                </a:solidFill>
              </a:rPr>
            </a:br>
            <a:br>
              <a:rPr lang="da">
                <a:solidFill>
                  <a:schemeClr val="dk1"/>
                </a:solidFill>
              </a:rPr>
            </a:br>
            <a:r>
              <a:rPr lang="da">
                <a:solidFill>
                  <a:schemeClr val="dk1"/>
                </a:solidFill>
              </a:rPr>
              <a:t>Når vi benytter maskinlæring, ved vi ikke hvilke mønstre sprogmodellen genkender eller finder. Sprogmodellen er som en sort boks vi ikke kan se ind i. Dette er en vigtig pointe fordi det kan være svært at gennemskue, hvis noget er unfair i en sprogmodel.</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rgbClr val="7F7F7F"/>
              </a:solidFill>
            </a:endParaRPr>
          </a:p>
          <a:p>
            <a:pPr marL="0" lvl="0" indent="0" algn="l" rtl="0">
              <a:lnSpc>
                <a:spcPct val="115000"/>
              </a:lnSpc>
              <a:spcBef>
                <a:spcPts val="0"/>
              </a:spcBef>
              <a:spcAft>
                <a:spcPts val="0"/>
              </a:spcAft>
              <a:buClr>
                <a:schemeClr val="dk1"/>
              </a:buClr>
              <a:buSzPts val="1100"/>
              <a:buFont typeface="Arial"/>
              <a:buNone/>
            </a:pPr>
            <a:r>
              <a:rPr lang="da" b="1">
                <a:solidFill>
                  <a:schemeClr val="dk1"/>
                </a:solidFill>
              </a:rPr>
              <a:t>Baggrundsviden</a:t>
            </a:r>
            <a:br>
              <a:rPr lang="da">
                <a:solidFill>
                  <a:schemeClr val="dk1"/>
                </a:solidFill>
              </a:rPr>
            </a:br>
            <a:r>
              <a:rPr lang="da">
                <a:solidFill>
                  <a:schemeClr val="dk1"/>
                </a:solidFill>
              </a:rPr>
              <a:t>Statistik er fundamentet for, hvordan en sprogmodel fungerer:</a:t>
            </a:r>
            <a:endParaRPr>
              <a:solidFill>
                <a:schemeClr val="dk1"/>
              </a:solidFill>
            </a:endParaRPr>
          </a:p>
          <a:p>
            <a:pPr marL="457200" lvl="0" indent="-298450" algn="l" rtl="0">
              <a:lnSpc>
                <a:spcPct val="115000"/>
              </a:lnSpc>
              <a:spcBef>
                <a:spcPts val="1200"/>
              </a:spcBef>
              <a:spcAft>
                <a:spcPts val="0"/>
              </a:spcAft>
              <a:buClr>
                <a:schemeClr val="dk1"/>
              </a:buClr>
              <a:buSzPts val="1100"/>
              <a:buChar char="●"/>
            </a:pPr>
            <a:r>
              <a:rPr lang="da">
                <a:solidFill>
                  <a:schemeClr val="dk1"/>
                </a:solidFill>
              </a:rPr>
              <a:t>Modellen er trænet på milliarder af ord og sætninger.</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Den beregner sandsynligheden for, hvilke ord der bør komme som de næste, ud fra konteksten.</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Den har ingen "mening" eller "holdning" i sig selv – den gætter baseret på mønstre.</a:t>
            </a:r>
            <a:endParaRPr>
              <a:solidFill>
                <a:schemeClr val="dk1"/>
              </a:solidFill>
            </a:endParaRPr>
          </a:p>
          <a:p>
            <a:pPr marL="0" lvl="0" indent="0" algn="l" rtl="0">
              <a:lnSpc>
                <a:spcPct val="115000"/>
              </a:lnSpc>
              <a:spcBef>
                <a:spcPts val="1200"/>
              </a:spcBef>
              <a:spcAft>
                <a:spcPts val="0"/>
              </a:spcAft>
              <a:buNone/>
            </a:pPr>
            <a:r>
              <a:rPr lang="da" i="1">
                <a:solidFill>
                  <a:schemeClr val="dk1"/>
                </a:solidFill>
              </a:rPr>
              <a:t>(5 min) </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376552fcae6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2" name="Google Shape;282;g376552fcae6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lnSpc>
                <a:spcPct val="114999"/>
              </a:lnSpc>
              <a:spcBef>
                <a:spcPts val="1400"/>
              </a:spcBef>
              <a:buSzPts val="1100"/>
              <a:buNone/>
            </a:pPr>
            <a:r>
              <a:rPr lang="da" b="1" dirty="0">
                <a:solidFill>
                  <a:schemeClr val="dk1"/>
                </a:solidFill>
              </a:rPr>
              <a:t>Hjørneleg som aktiv refleksionsøvelse </a:t>
            </a:r>
            <a:br>
              <a:rPr lang="da" b="1" dirty="0">
                <a:solidFill>
                  <a:schemeClr val="dk1"/>
                </a:solidFill>
              </a:rPr>
            </a:br>
            <a:r>
              <a:rPr lang="da" dirty="0">
                <a:solidFill>
                  <a:schemeClr val="dk1"/>
                </a:solidFill>
              </a:rPr>
              <a:t>Hent og benyt aktivitetskortet med reflektionsøvelsen til denne aktivitet (Download PDF fra materialeliste) </a:t>
            </a:r>
            <a:endParaRPr lang="da" b="1" dirty="0">
              <a:solidFill>
                <a:schemeClr val="dk1"/>
              </a:solidFill>
            </a:endParaRPr>
          </a:p>
          <a:p>
            <a:pPr marL="0" indent="0">
              <a:lnSpc>
                <a:spcPct val="114999"/>
              </a:lnSpc>
              <a:spcBef>
                <a:spcPts val="1400"/>
              </a:spcBef>
              <a:buNone/>
            </a:pPr>
            <a:endParaRPr lang="da" b="1" dirty="0">
              <a:solidFill>
                <a:schemeClr val="dk1"/>
              </a:solidFill>
            </a:endParaRPr>
          </a:p>
          <a:p>
            <a:pPr marL="0" indent="0">
              <a:lnSpc>
                <a:spcPct val="114999"/>
              </a:lnSpc>
              <a:spcBef>
                <a:spcPts val="1400"/>
              </a:spcBef>
              <a:buNone/>
            </a:pPr>
            <a:r>
              <a:rPr lang="da" b="1" dirty="0">
                <a:solidFill>
                  <a:schemeClr val="dk1"/>
                </a:solidFill>
              </a:rPr>
              <a:t>Tankefrø til eleverne:</a:t>
            </a:r>
            <a:br>
              <a:rPr lang="da" b="1" dirty="0"/>
            </a:br>
            <a:r>
              <a:rPr lang="da" dirty="0">
                <a:solidFill>
                  <a:schemeClr val="dk1"/>
                </a:solidFill>
              </a:rPr>
              <a:t>Da jeg i 2024 søgte “Is Harry Styles …”, foreslog Google … hvad, tror du?</a:t>
            </a:r>
            <a:br>
              <a:rPr lang="da" dirty="0"/>
            </a:br>
            <a:br>
              <a:rPr lang="da" dirty="0"/>
            </a:br>
            <a:r>
              <a:rPr lang="da" b="1" dirty="0">
                <a:solidFill>
                  <a:schemeClr val="dk1"/>
                </a:solidFill>
              </a:rPr>
              <a:t>Svar</a:t>
            </a:r>
            <a:br>
              <a:rPr lang="da" b="1" dirty="0"/>
            </a:br>
            <a:r>
              <a:rPr lang="da" dirty="0">
                <a:solidFill>
                  <a:schemeClr val="dk1"/>
                </a:solidFill>
              </a:rPr>
              <a:t>De to øverste forslag var: </a:t>
            </a:r>
            <a:r>
              <a:rPr lang="da" i="1" dirty="0">
                <a:solidFill>
                  <a:schemeClr val="dk1"/>
                </a:solidFill>
              </a:rPr>
              <a:t>“Is Harry Styles </a:t>
            </a:r>
            <a:r>
              <a:rPr lang="da" i="1" u="sng" dirty="0">
                <a:solidFill>
                  <a:schemeClr val="dk1"/>
                </a:solidFill>
              </a:rPr>
              <a:t>married</a:t>
            </a:r>
            <a:r>
              <a:rPr lang="da" i="1" dirty="0">
                <a:solidFill>
                  <a:schemeClr val="dk1"/>
                </a:solidFill>
              </a:rPr>
              <a:t>?” og “Is Harry Styles </a:t>
            </a:r>
            <a:r>
              <a:rPr lang="da" i="1" u="sng" dirty="0">
                <a:solidFill>
                  <a:schemeClr val="dk1"/>
                </a:solidFill>
              </a:rPr>
              <a:t>gay</a:t>
            </a:r>
            <a:r>
              <a:rPr lang="da" i="1" dirty="0">
                <a:solidFill>
                  <a:schemeClr val="dk1"/>
                </a:solidFill>
              </a:rPr>
              <a:t>?”</a:t>
            </a:r>
            <a:endParaRPr lang="da-DK" i="1" dirty="0">
              <a:solidFill>
                <a:schemeClr val="dk1"/>
              </a:solidFill>
            </a:endParaRPr>
          </a:p>
          <a:p>
            <a:pPr marL="0" indent="0">
              <a:lnSpc>
                <a:spcPct val="114999"/>
              </a:lnSpc>
              <a:spcBef>
                <a:spcPts val="1400"/>
              </a:spcBef>
              <a:buSzPts val="1100"/>
              <a:buNone/>
            </a:pPr>
            <a:endParaRPr lang="da" dirty="0">
              <a:solidFill>
                <a:schemeClr val="dk1"/>
              </a:solidFill>
            </a:endParaRPr>
          </a:p>
          <a:p>
            <a:pPr marL="0" indent="0">
              <a:lnSpc>
                <a:spcPct val="114999"/>
              </a:lnSpc>
              <a:spcBef>
                <a:spcPts val="1400"/>
              </a:spcBef>
              <a:buSzPts val="1100"/>
              <a:buNone/>
            </a:pPr>
            <a:r>
              <a:rPr lang="da" b="1" dirty="0">
                <a:solidFill>
                  <a:schemeClr val="dk1"/>
                </a:solidFill>
              </a:rPr>
              <a:t>Alle kommer op at stå: </a:t>
            </a:r>
            <a:r>
              <a:rPr lang="da" dirty="0">
                <a:solidFill>
                  <a:schemeClr val="dk1"/>
                </a:solidFill>
              </a:rPr>
              <a:t>Hjørneleg som aktiv reflektionsøvelse</a:t>
            </a:r>
            <a:endParaRPr lang="da" b="1" dirty="0">
              <a:solidFill>
                <a:schemeClr val="dk1"/>
              </a:solidFill>
            </a:endParaRPr>
          </a:p>
          <a:p>
            <a:pPr marL="0" indent="0">
              <a:lnSpc>
                <a:spcPct val="114999"/>
              </a:lnSpc>
              <a:spcBef>
                <a:spcPts val="1400"/>
              </a:spcBef>
              <a:buSzPts val="1100"/>
              <a:buNone/>
            </a:pPr>
            <a:endParaRPr lang="da" dirty="0"/>
          </a:p>
          <a:p>
            <a:pPr marL="0" indent="0">
              <a:lnSpc>
                <a:spcPct val="114999"/>
              </a:lnSpc>
              <a:spcBef>
                <a:spcPts val="1400"/>
              </a:spcBef>
              <a:buSzPts val="1100"/>
              <a:buNone/>
            </a:pPr>
            <a:r>
              <a:rPr lang="da" b="1" dirty="0"/>
              <a:t>Ja eller nej spørgsmål:</a:t>
            </a:r>
            <a:r>
              <a:rPr lang="da" dirty="0"/>
              <a:t> Er det gode spørgsmåls-forslag? Kunne det være rart at vide?</a:t>
            </a:r>
            <a:br>
              <a:rPr lang="da" dirty="0"/>
            </a:br>
            <a:r>
              <a:rPr lang="da" dirty="0">
                <a:solidFill>
                  <a:schemeClr val="dk1"/>
                </a:solidFill>
              </a:rPr>
              <a:t>(Hent Refleksionsøvelse i materialelisten, og se den fulde aktivitetsbeskrivelsen.) </a:t>
            </a:r>
            <a:r>
              <a:rPr lang="da" b="1" dirty="0">
                <a:solidFill>
                  <a:schemeClr val="dk1"/>
                </a:solidFill>
              </a:rPr>
              <a:t> </a:t>
            </a:r>
          </a:p>
          <a:p>
            <a:pPr marL="0" indent="0">
              <a:lnSpc>
                <a:spcPct val="114999"/>
              </a:lnSpc>
              <a:spcBef>
                <a:spcPts val="1400"/>
              </a:spcBef>
              <a:buSzPts val="1100"/>
              <a:buNone/>
            </a:pPr>
            <a:r>
              <a:rPr lang="da" b="1" dirty="0"/>
              <a:t>................</a:t>
            </a:r>
          </a:p>
          <a:p>
            <a:pPr marL="0" indent="0">
              <a:lnSpc>
                <a:spcPct val="114999"/>
              </a:lnSpc>
              <a:spcBef>
                <a:spcPts val="1400"/>
              </a:spcBef>
              <a:buSzPts val="1100"/>
              <a:buNone/>
            </a:pPr>
            <a:br>
              <a:rPr lang="da" dirty="0"/>
            </a:br>
            <a:r>
              <a:rPr lang="da" b="1" dirty="0">
                <a:solidFill>
                  <a:schemeClr val="dk1"/>
                </a:solidFill>
              </a:rPr>
              <a:t>Opsamling på refleksionsøvelsen:</a:t>
            </a:r>
            <a:br>
              <a:rPr lang="en-US" dirty="0"/>
            </a:br>
            <a:r>
              <a:rPr lang="da" dirty="0">
                <a:solidFill>
                  <a:schemeClr val="dk1"/>
                </a:solidFill>
              </a:rPr>
              <a:t>Google forudsiger altså, hvad du vil spørge om, ved at foreslå det næste ord i din søgning – fx “single” (Klik frem med højre piletast og se forslag fra 2025 i dette slide).</a:t>
            </a:r>
            <a:endParaRPr lang="da" dirty="0"/>
          </a:p>
          <a:p>
            <a:pPr marL="0" lvl="0" indent="0" algn="l">
              <a:lnSpc>
                <a:spcPct val="114999"/>
              </a:lnSpc>
              <a:spcBef>
                <a:spcPts val="1200"/>
              </a:spcBef>
              <a:spcAft>
                <a:spcPts val="0"/>
              </a:spcAft>
              <a:buNone/>
            </a:pPr>
            <a:endParaRPr lang="da" b="1" dirty="0">
              <a:solidFill>
                <a:schemeClr val="dk1"/>
              </a:solidFill>
            </a:endParaRPr>
          </a:p>
          <a:p>
            <a:pPr marL="457200" lvl="0" indent="-298450" algn="l">
              <a:lnSpc>
                <a:spcPct val="114999"/>
              </a:lnSpc>
              <a:spcBef>
                <a:spcPts val="1200"/>
              </a:spcBef>
              <a:spcAft>
                <a:spcPts val="0"/>
              </a:spcAft>
              <a:buClr>
                <a:schemeClr val="dk1"/>
              </a:buClr>
              <a:buSzPts val="1100"/>
              <a:buChar char="●"/>
            </a:pPr>
            <a:r>
              <a:rPr lang="da" dirty="0">
                <a:solidFill>
                  <a:schemeClr val="dk1"/>
                </a:solidFill>
              </a:rPr>
              <a:t>En sprogmodel trænes ved hjælp af eksempler på sprog (tekst).</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De mønstre, som modellen genkender i teksterne, bliver til sandsynlige fortsættelser af kommende sætninger.</a:t>
            </a:r>
            <a:endParaRPr dirty="0">
              <a:solidFill>
                <a:schemeClr val="dk1"/>
              </a:solidFill>
            </a:endParaRPr>
          </a:p>
          <a:p>
            <a:pPr marL="914400" lvl="1" indent="-298450" algn="l" rtl="0">
              <a:lnSpc>
                <a:spcPct val="115000"/>
              </a:lnSpc>
              <a:spcBef>
                <a:spcPts val="0"/>
              </a:spcBef>
              <a:spcAft>
                <a:spcPts val="0"/>
              </a:spcAft>
              <a:buClr>
                <a:schemeClr val="dk1"/>
              </a:buClr>
              <a:buSzPts val="1100"/>
              <a:buAutoNum type="alphaLcPeriod"/>
            </a:pPr>
            <a:r>
              <a:rPr lang="da" dirty="0">
                <a:solidFill>
                  <a:schemeClr val="dk1"/>
                </a:solidFill>
              </a:rPr>
              <a:t>Fx: Google gætter på, hvad du vil spørge om, ved at foreslå det næste ord i søgningen – fx </a:t>
            </a:r>
            <a:r>
              <a:rPr lang="da" i="1" dirty="0">
                <a:solidFill>
                  <a:schemeClr val="dk1"/>
                </a:solidFill>
              </a:rPr>
              <a:t>“single”</a:t>
            </a:r>
            <a:r>
              <a:rPr lang="da" dirty="0">
                <a:solidFill>
                  <a:schemeClr val="dk1"/>
                </a:solidFill>
              </a:rPr>
              <a:t>.</a:t>
            </a:r>
            <a:endParaRPr dirty="0">
              <a:solidFill>
                <a:schemeClr val="dk1"/>
              </a:solidFill>
            </a:endParaRPr>
          </a:p>
          <a:p>
            <a:pPr indent="-298450">
              <a:lnSpc>
                <a:spcPct val="115000"/>
              </a:lnSpc>
              <a:buClr>
                <a:schemeClr val="dk1"/>
              </a:buClr>
              <a:buSzPts val="1100"/>
              <a:buFont typeface="Arial,Sans-Serif"/>
              <a:buChar char="●"/>
            </a:pPr>
            <a:r>
              <a:rPr lang="da" dirty="0">
                <a:solidFill>
                  <a:schemeClr val="dk1"/>
                </a:solidFill>
              </a:rPr>
              <a:t>Når en model trænes, gentager den mønstre i datasættet og måske forstærker den også mønstre. Hvilke mønstre? Det ved vi ikke.</a:t>
            </a:r>
            <a:br>
              <a:rPr lang="da" dirty="0">
                <a:solidFill>
                  <a:schemeClr val="dk1"/>
                </a:solidFill>
              </a:rPr>
            </a:br>
            <a:endParaRPr lang="da" dirty="0">
              <a:solidFill>
                <a:schemeClr val="dk1"/>
              </a:solidFill>
            </a:endParaRPr>
          </a:p>
          <a:p>
            <a:pPr marL="139700" indent="0">
              <a:lnSpc>
                <a:spcPct val="114999"/>
              </a:lnSpc>
              <a:spcBef>
                <a:spcPts val="1200"/>
              </a:spcBef>
              <a:buClr>
                <a:schemeClr val="dk1"/>
              </a:buClr>
              <a:buSzPts val="1100"/>
              <a:buNone/>
            </a:pPr>
            <a:r>
              <a:rPr lang="da" i="1" dirty="0">
                <a:solidFill>
                  <a:schemeClr val="dk1"/>
                </a:solidFill>
              </a:rPr>
              <a:t>(5 min) </a:t>
            </a:r>
            <a:endParaRPr lang="en-US" dirty="0">
              <a:solidFill>
                <a:srgbClr val="444444"/>
              </a:solidFill>
            </a:endParaRPr>
          </a:p>
          <a:p>
            <a:pPr lvl="1" indent="-298450">
              <a:lnSpc>
                <a:spcPct val="114999"/>
              </a:lnSpc>
              <a:buClr>
                <a:schemeClr val="dk1"/>
              </a:buClr>
              <a:buSzPts val="1100"/>
              <a:buAutoNum type="alphaLcPeriod"/>
            </a:pPr>
            <a:endParaRPr lang="da"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33a12b3b2f5_0_27: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 name="Google Shape;289;g33a12b3b2f5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da" b="1" dirty="0">
                <a:solidFill>
                  <a:schemeClr val="dk1"/>
                </a:solidFill>
              </a:rPr>
              <a:t>Kort om aktiviteten</a:t>
            </a:r>
            <a:br>
              <a:rPr lang="da" b="1" dirty="0"/>
            </a:br>
            <a:r>
              <a:rPr lang="da" dirty="0">
                <a:solidFill>
                  <a:schemeClr val="dk1"/>
                </a:solidFill>
              </a:rPr>
              <a:t>Formålet er at opleve kønsbias i en tidligere version af </a:t>
            </a:r>
            <a:r>
              <a:rPr lang="da" dirty="0" err="1">
                <a:solidFill>
                  <a:schemeClr val="dk1"/>
                </a:solidFill>
              </a:rPr>
              <a:t>SkoleGPT</a:t>
            </a:r>
            <a:br>
              <a:rPr lang="da" dirty="0"/>
            </a:br>
            <a:br>
              <a:rPr lang="da" dirty="0"/>
            </a:br>
            <a:r>
              <a:rPr lang="da" b="1" dirty="0">
                <a:solidFill>
                  <a:schemeClr val="dk1"/>
                </a:solidFill>
              </a:rPr>
              <a:t>Præsentation:</a:t>
            </a:r>
            <a:br>
              <a:rPr lang="da" b="1" dirty="0"/>
            </a:br>
            <a:r>
              <a:rPr lang="da" dirty="0">
                <a:solidFill>
                  <a:schemeClr val="dk1"/>
                </a:solidFill>
              </a:rPr>
              <a:t>Her er et eksempel fra </a:t>
            </a:r>
            <a:r>
              <a:rPr lang="da" dirty="0" err="1">
                <a:solidFill>
                  <a:schemeClr val="dk1"/>
                </a:solidFill>
              </a:rPr>
              <a:t>SkoleGPT</a:t>
            </a:r>
            <a:r>
              <a:rPr lang="da" dirty="0">
                <a:solidFill>
                  <a:schemeClr val="dk1"/>
                </a:solidFill>
              </a:rPr>
              <a:t>, hvor jeg har formuleret to næsten identiske spørgsmål om lægen og sygeplejersken. </a:t>
            </a:r>
            <a:endParaRPr dirty="0">
              <a:solidFill>
                <a:schemeClr val="dk1"/>
              </a:solidFill>
            </a:endParaRPr>
          </a:p>
          <a:p>
            <a:pPr marL="0" lvl="0" indent="0" algn="l" rtl="0">
              <a:spcBef>
                <a:spcPts val="0"/>
              </a:spcBef>
              <a:spcAft>
                <a:spcPts val="0"/>
              </a:spcAft>
              <a:buClr>
                <a:schemeClr val="dk1"/>
              </a:buClr>
              <a:buSzPts val="1100"/>
              <a:buFont typeface="Arial"/>
              <a:buNone/>
            </a:pPr>
            <a:r>
              <a:rPr lang="da" dirty="0">
                <a:solidFill>
                  <a:schemeClr val="dk1"/>
                </a:solidFill>
              </a:rPr>
              <a:t>Den eneste forskel er, om sætning 2 starter med HUN eller HAN. Læs de to spørgsmål op.</a:t>
            </a:r>
            <a:endParaRPr dirty="0">
              <a:solidFill>
                <a:schemeClr val="dk1"/>
              </a:solidFill>
            </a:endParaRPr>
          </a:p>
          <a:p>
            <a:pPr marL="0" lvl="0" indent="0" algn="l" rtl="0">
              <a:spcBef>
                <a:spcPts val="0"/>
              </a:spcBef>
              <a:spcAft>
                <a:spcPts val="0"/>
              </a:spcAft>
              <a:buNone/>
            </a:pPr>
            <a:br>
              <a:rPr lang="da" dirty="0"/>
            </a:br>
            <a:r>
              <a:rPr lang="da" b="1" dirty="0">
                <a:solidFill>
                  <a:schemeClr val="dk1"/>
                </a:solidFill>
              </a:rPr>
              <a:t>Spørgsmål: </a:t>
            </a:r>
            <a:r>
              <a:rPr lang="da" dirty="0">
                <a:solidFill>
                  <a:schemeClr val="dk1"/>
                </a:solidFill>
              </a:rPr>
              <a:t>Tror du at </a:t>
            </a:r>
            <a:r>
              <a:rPr lang="da" dirty="0" err="1">
                <a:solidFill>
                  <a:schemeClr val="dk1"/>
                </a:solidFill>
              </a:rPr>
              <a:t>SkoleGPT</a:t>
            </a:r>
            <a:r>
              <a:rPr lang="da" dirty="0">
                <a:solidFill>
                  <a:schemeClr val="dk1"/>
                </a:solidFill>
              </a:rPr>
              <a:t>* gav det samme svar på de to spørgsmål?</a:t>
            </a:r>
            <a:endParaRPr dirty="0">
              <a:solidFill>
                <a:schemeClr val="dk1"/>
              </a:solidFill>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da" dirty="0">
                <a:solidFill>
                  <a:schemeClr val="dk1"/>
                </a:solidFill>
              </a:rPr>
              <a:t>*Copilot falder ikke længere i denne sproglige fælde</a:t>
            </a:r>
            <a:endParaRPr>
              <a:solidFill>
                <a:schemeClr val="dk1"/>
              </a:solidFill>
            </a:endParaRPr>
          </a:p>
          <a:p>
            <a:pPr marL="0" indent="0">
              <a:buSzPts val="1100"/>
              <a:buNone/>
            </a:pPr>
            <a:endParaRPr lang="da" dirty="0"/>
          </a:p>
          <a:p>
            <a:pPr marL="0" indent="0">
              <a:buSzPts val="1100"/>
              <a:buNone/>
            </a:pPr>
            <a:r>
              <a:rPr lang="da" b="1" dirty="0"/>
              <a:t>Alternativ Chat-aktivitet (Slide 44-45):</a:t>
            </a:r>
          </a:p>
          <a:p>
            <a:pPr marL="0" indent="0">
              <a:buNone/>
            </a:pPr>
            <a:r>
              <a:rPr lang="da" dirty="0"/>
              <a:t>Hvis sygeplejersker og læger føles for langt fra elevernes egen hverdag, kan I </a:t>
            </a:r>
            <a:r>
              <a:rPr lang="da" dirty="0" err="1"/>
              <a:t>i</a:t>
            </a:r>
            <a:r>
              <a:rPr lang="da" dirty="0"/>
              <a:t> stedet prøve denne aktivitet: </a:t>
            </a:r>
          </a:p>
          <a:p>
            <a:pPr marL="0" indent="0">
              <a:buSzPts val="1100"/>
              <a:buNone/>
            </a:pPr>
            <a:endParaRPr lang="da" dirty="0"/>
          </a:p>
          <a:p>
            <a:pPr marL="0" indent="0">
              <a:buSzPts val="1100"/>
              <a:buNone/>
            </a:pPr>
            <a:r>
              <a:rPr lang="da" dirty="0"/>
              <a:t>Drenge: </a:t>
            </a:r>
          </a:p>
          <a:p>
            <a:pPr marL="0" indent="0">
              <a:buSzPts val="1100"/>
              <a:buNone/>
            </a:pPr>
            <a:r>
              <a:rPr lang="da" dirty="0"/>
              <a:t>Giv </a:t>
            </a:r>
            <a:r>
              <a:rPr lang="da" dirty="0" err="1"/>
              <a:t>SkoleGPT</a:t>
            </a:r>
            <a:r>
              <a:rPr lang="da" dirty="0"/>
              <a:t> denne opgave: </a:t>
            </a:r>
          </a:p>
          <a:p>
            <a:pPr marL="0" indent="0">
              <a:buSzPts val="1100"/>
              <a:buNone/>
            </a:pPr>
            <a:r>
              <a:rPr lang="da" dirty="0"/>
              <a:t>"Skriv en kort historie om en almindelig eftermiddag for en 10-årig dreng." </a:t>
            </a:r>
          </a:p>
          <a:p>
            <a:pPr marL="0" indent="0">
              <a:buSzPts val="1100"/>
              <a:buNone/>
            </a:pPr>
            <a:endParaRPr lang="da" dirty="0"/>
          </a:p>
          <a:p>
            <a:pPr marL="0" indent="0">
              <a:buSzPts val="1100"/>
              <a:buNone/>
            </a:pPr>
            <a:r>
              <a:rPr lang="da" dirty="0"/>
              <a:t>Piger: Giv </a:t>
            </a:r>
            <a:r>
              <a:rPr lang="da" dirty="0" err="1"/>
              <a:t>SkoleGPT</a:t>
            </a:r>
            <a:r>
              <a:rPr lang="da" dirty="0"/>
              <a:t> denne opgave: </a:t>
            </a:r>
          </a:p>
          <a:p>
            <a:pPr marL="0" indent="0">
              <a:buSzPts val="1100"/>
              <a:buNone/>
            </a:pPr>
            <a:r>
              <a:rPr lang="da" dirty="0"/>
              <a:t>"Skriv en kort historie om en almindelig eftermiddag for en 10-årig dreng." </a:t>
            </a:r>
          </a:p>
          <a:p>
            <a:pPr marL="0" indent="0">
              <a:buSzPts val="1100"/>
              <a:buNone/>
            </a:pPr>
            <a:endParaRPr lang="da" b="1" dirty="0"/>
          </a:p>
          <a:p>
            <a:pPr marL="0" indent="0">
              <a:buSzPts val="1100"/>
              <a:buNone/>
            </a:pPr>
            <a:r>
              <a:rPr lang="da" b="1" dirty="0"/>
              <a:t>Del beskrivelserne:</a:t>
            </a:r>
            <a:br>
              <a:rPr lang="da" dirty="0"/>
            </a:br>
            <a:r>
              <a:rPr lang="da" dirty="0"/>
              <a:t>Makkerøvelse: Del din historie med en klassekammerat af samme køn, og find to ting, som historierne har til fælles. </a:t>
            </a:r>
          </a:p>
          <a:p>
            <a:pPr marL="0" indent="0">
              <a:buSzPts val="1100"/>
              <a:buNone/>
            </a:pPr>
            <a:endParaRPr lang="da" dirty="0"/>
          </a:p>
          <a:p>
            <a:pPr marL="0" indent="0">
              <a:buNone/>
            </a:pPr>
            <a:r>
              <a:rPr lang="da" b="1" dirty="0"/>
              <a:t>Spørgsmål: </a:t>
            </a:r>
            <a:r>
              <a:rPr lang="da" dirty="0"/>
              <a:t>Fælles drøftelse</a:t>
            </a:r>
          </a:p>
          <a:p>
            <a:pPr marL="0" indent="0">
              <a:buSzPts val="1100"/>
              <a:buNone/>
            </a:pPr>
            <a:r>
              <a:rPr lang="da" dirty="0"/>
              <a:t>Rammer beskrivelserne nogenlunde rigtigt, eller er de også stereotype og måske ligefrem fordomsfulde? </a:t>
            </a:r>
          </a:p>
          <a:p>
            <a:pPr marL="0" indent="0">
              <a:buSzPts val="1100"/>
              <a:buNone/>
            </a:pPr>
            <a:r>
              <a:rPr lang="da" dirty="0"/>
              <a:t>Hvilke elementer i historien virkede særligt "drengeagtige" eller "pigeagtige"? </a:t>
            </a:r>
          </a:p>
          <a:p>
            <a:pPr marL="0" indent="0">
              <a:buSzPts val="1100"/>
              <a:buNone/>
            </a:pPr>
            <a:r>
              <a:rPr lang="da" dirty="0"/>
              <a:t>Er det en fordel eller en ulempe, at en sprogmodel forbinder bestemte betydninger og forventninger med ordene dreng og pige? </a:t>
            </a:r>
          </a:p>
          <a:p>
            <a:pPr marL="0" indent="0">
              <a:buSzPts val="1100"/>
              <a:buNone/>
            </a:pPr>
            <a:r>
              <a:rPr lang="da" dirty="0"/>
              <a:t>Hvor tror I, at disse forestillinger kommer fra? </a:t>
            </a:r>
          </a:p>
          <a:p>
            <a:pPr marL="0" indent="0">
              <a:buSzPts val="1100"/>
              <a:buNone/>
            </a:pPr>
            <a:br>
              <a:rPr lang="da" b="1" dirty="0"/>
            </a:br>
            <a:r>
              <a:rPr lang="da" b="1" dirty="0"/>
              <a:t>Formål:</a:t>
            </a:r>
            <a:r>
              <a:rPr lang="da" dirty="0"/>
              <a:t> At undersøge, hvordan AI-modeller afspejler mønstre, normer og forestillinger fra det materiale, de er trænet på.</a:t>
            </a:r>
            <a:endParaRPr lang="da" b="1" dirty="0"/>
          </a:p>
          <a:p>
            <a:pPr marL="0" indent="0">
              <a:buSzPts val="1100"/>
              <a:buNone/>
            </a:pPr>
            <a:endParaRPr lang="da" dirty="0"/>
          </a:p>
          <a:p>
            <a:pPr marL="0" indent="0">
              <a:buNone/>
            </a:pPr>
            <a:endParaRPr lang="da-DK"/>
          </a:p>
          <a:p>
            <a:pPr marL="0" indent="0">
              <a:buNone/>
            </a:pPr>
            <a:endParaRPr lang="da-DK"/>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33a12b3b2f5_0_39: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33a12b3b2f5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dirty="0"/>
              <a:t>Spørgsmål:</a:t>
            </a:r>
            <a:r>
              <a:rPr lang="da" dirty="0"/>
              <a:t> Hvad er forskellen på de to svar, og hvorfor virker det ikke så godt?</a:t>
            </a:r>
            <a:br>
              <a:rPr lang="da" dirty="0"/>
            </a:br>
            <a:r>
              <a:rPr lang="da" dirty="0"/>
              <a:t>- </a:t>
            </a:r>
            <a:r>
              <a:rPr lang="da" dirty="0">
                <a:solidFill>
                  <a:schemeClr val="dk1"/>
                </a:solidFill>
              </a:rPr>
              <a:t>Baggrundsviden: Når man træner en sprogmodel forstærkes tendenser i datasættet. Det kaldes bias. </a:t>
            </a:r>
            <a:br>
              <a:rPr lang="da" dirty="0"/>
            </a:br>
            <a:endParaRPr>
              <a:solidFill>
                <a:schemeClr val="dk1"/>
              </a:solidFill>
            </a:endParaRPr>
          </a:p>
          <a:p>
            <a:pPr marL="0" lvl="0" indent="0" algn="l" rtl="0">
              <a:spcBef>
                <a:spcPts val="0"/>
              </a:spcBef>
              <a:spcAft>
                <a:spcPts val="0"/>
              </a:spcAft>
              <a:buNone/>
            </a:pPr>
            <a:r>
              <a:rPr lang="da" b="1" dirty="0">
                <a:solidFill>
                  <a:schemeClr val="dk1"/>
                </a:solidFill>
              </a:rPr>
              <a:t>Spørgsmål:</a:t>
            </a:r>
            <a:r>
              <a:rPr lang="da" dirty="0">
                <a:solidFill>
                  <a:schemeClr val="dk1"/>
                </a:solidFill>
              </a:rPr>
              <a:t> </a:t>
            </a:r>
            <a:br>
              <a:rPr lang="da" dirty="0"/>
            </a:br>
            <a:r>
              <a:rPr lang="da" dirty="0">
                <a:solidFill>
                  <a:schemeClr val="dk1"/>
                </a:solidFill>
              </a:rPr>
              <a:t>Er der en tendens i datasættet som bliver forstærket i </a:t>
            </a:r>
            <a:r>
              <a:rPr lang="da" dirty="0" err="1">
                <a:solidFill>
                  <a:schemeClr val="dk1"/>
                </a:solidFill>
              </a:rPr>
              <a:t>SkoleGPT’s</a:t>
            </a:r>
            <a:r>
              <a:rPr lang="da" dirty="0">
                <a:solidFill>
                  <a:schemeClr val="dk1"/>
                </a:solidFill>
              </a:rPr>
              <a:t> svar?</a:t>
            </a:r>
            <a:endParaRPr dirty="0">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b="1" dirty="0">
                <a:solidFill>
                  <a:schemeClr val="dk1"/>
                </a:solidFill>
              </a:rPr>
              <a:t>Mulige svar:</a:t>
            </a:r>
            <a:r>
              <a:rPr lang="da" dirty="0">
                <a:solidFill>
                  <a:schemeClr val="dk1"/>
                </a:solidFill>
              </a:rPr>
              <a:t> </a:t>
            </a:r>
            <a:br>
              <a:rPr lang="da" dirty="0"/>
            </a:br>
            <a:r>
              <a:rPr lang="da" dirty="0">
                <a:solidFill>
                  <a:schemeClr val="dk1"/>
                </a:solidFill>
              </a:rPr>
              <a:t>Typiske forestillinger om læger og sygeplejersker i et datasættet (fx mange eksempler på mandlige læger i både statistikker, artikler og romaner) forstærkes i modellen.</a:t>
            </a:r>
            <a:endParaRPr dirty="0">
              <a:solidFill>
                <a:schemeClr val="dk1"/>
              </a:solidFill>
            </a:endParaRPr>
          </a:p>
          <a:p>
            <a:pPr marL="0" lvl="0" indent="0" algn="l" rtl="0">
              <a:spcBef>
                <a:spcPts val="0"/>
              </a:spcBef>
              <a:spcAft>
                <a:spcPts val="0"/>
              </a:spcAft>
              <a:buNone/>
            </a:pPr>
            <a:r>
              <a:rPr lang="da" dirty="0" err="1">
                <a:solidFill>
                  <a:schemeClr val="dk1"/>
                </a:solidFill>
              </a:rPr>
              <a:t>Sygeplejeske</a:t>
            </a:r>
            <a:r>
              <a:rPr lang="da" dirty="0">
                <a:solidFill>
                  <a:schemeClr val="dk1"/>
                </a:solidFill>
              </a:rPr>
              <a:t> lyder som </a:t>
            </a:r>
            <a:r>
              <a:rPr lang="da" dirty="0" err="1">
                <a:solidFill>
                  <a:schemeClr val="dk1"/>
                </a:solidFill>
              </a:rPr>
              <a:t>hun-køn</a:t>
            </a:r>
            <a:r>
              <a:rPr lang="da" dirty="0">
                <a:solidFill>
                  <a:schemeClr val="dk1"/>
                </a:solidFill>
              </a:rPr>
              <a:t>, men i det danske sprog har vi ikke hun og hankøn. Både læge og </a:t>
            </a:r>
            <a:r>
              <a:rPr lang="da" dirty="0" err="1">
                <a:solidFill>
                  <a:schemeClr val="dk1"/>
                </a:solidFill>
              </a:rPr>
              <a:t>sygeplejeske</a:t>
            </a:r>
            <a:r>
              <a:rPr lang="da" dirty="0">
                <a:solidFill>
                  <a:schemeClr val="dk1"/>
                </a:solidFill>
              </a:rPr>
              <a:t> er fælles køn.</a:t>
            </a:r>
            <a:br>
              <a:rPr lang="da" dirty="0"/>
            </a:br>
            <a:endParaRPr>
              <a:solidFill>
                <a:schemeClr val="dk1"/>
              </a:solidFill>
            </a:endParaRPr>
          </a:p>
          <a:p>
            <a:pPr marL="0" lvl="0" indent="0" algn="l" rtl="0">
              <a:spcBef>
                <a:spcPts val="0"/>
              </a:spcBef>
              <a:spcAft>
                <a:spcPts val="0"/>
              </a:spcAft>
              <a:buNone/>
            </a:pPr>
            <a:r>
              <a:rPr lang="da" b="1" dirty="0">
                <a:solidFill>
                  <a:schemeClr val="dk1"/>
                </a:solidFill>
              </a:rPr>
              <a:t>Spørgsmål: </a:t>
            </a:r>
            <a:br>
              <a:rPr lang="da" b="1" dirty="0"/>
            </a:br>
            <a:r>
              <a:rPr lang="da" dirty="0">
                <a:solidFill>
                  <a:schemeClr val="dk1"/>
                </a:solidFill>
              </a:rPr>
              <a:t>Er det et problem, hvis vi ikke kender datasættet og hvis skævheder i forhold til køn, seksualitet eller race genskabes og forstærkes i sprogmodellens svar og anbefalinger?</a:t>
            </a:r>
            <a:br>
              <a:rPr lang="da" dirty="0"/>
            </a:br>
            <a:r>
              <a:rPr lang="da" dirty="0">
                <a:solidFill>
                  <a:schemeClr val="dk1"/>
                </a:solidFill>
              </a:rPr>
              <a:t>Hvilke skævheder ønsker vi ikke forstærke?</a:t>
            </a:r>
            <a:endParaRPr dirty="0">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b="1" dirty="0">
                <a:solidFill>
                  <a:schemeClr val="dk1"/>
                </a:solidFill>
              </a:rPr>
              <a:t>Mulige svar:</a:t>
            </a:r>
            <a:endParaRPr dirty="0">
              <a:solidFill>
                <a:schemeClr val="dk1"/>
              </a:solidFill>
            </a:endParaRPr>
          </a:p>
          <a:p>
            <a:pPr marL="0" lvl="0" indent="0" algn="l" rtl="0">
              <a:spcBef>
                <a:spcPts val="0"/>
              </a:spcBef>
              <a:spcAft>
                <a:spcPts val="0"/>
              </a:spcAft>
              <a:buNone/>
            </a:pPr>
            <a:r>
              <a:rPr lang="da" dirty="0">
                <a:solidFill>
                  <a:schemeClr val="dk1"/>
                </a:solidFill>
              </a:rPr>
              <a:t>Ja, vi ønsker ikke at skabe mere ulighed og flere fordomme.</a:t>
            </a:r>
            <a:br>
              <a:rPr lang="da" dirty="0"/>
            </a:br>
            <a:r>
              <a:rPr lang="da" dirty="0">
                <a:solidFill>
                  <a:schemeClr val="dk1"/>
                </a:solidFill>
              </a:rPr>
              <a:t>Gennemsigtighed og retfærdighed er vigtigt, hvis samfund bruger AI eller sprogmodeller til beslutningsstøtte hos politiet, hos de sociale myndigheder, hos arbejdsgivere og ved domstolene. Se eksempler på bias </a:t>
            </a:r>
            <a:r>
              <a:rPr lang="da" u="sng" dirty="0">
                <a:solidFill>
                  <a:schemeClr val="hlink"/>
                </a:solidFill>
                <a:hlinkClick r:id="rId3"/>
              </a:rPr>
              <a:t>her</a:t>
            </a:r>
            <a:endParaRPr dirty="0">
              <a:solidFill>
                <a:schemeClr val="dk1"/>
              </a:solidFill>
            </a:endParaRPr>
          </a:p>
          <a:p>
            <a:pPr marL="0" indent="0">
              <a:buNone/>
            </a:pPr>
            <a:r>
              <a:rPr lang="da" dirty="0">
                <a:solidFill>
                  <a:schemeClr val="dk1"/>
                </a:solidFill>
              </a:rPr>
              <a:t>Værdier og etiske retningslinjer kan være med til at forhindre at historiske data bliver til friske fordomme (Historisk set har mænd været ledere. I fremtiden tilbydes mænd at blive ledere)</a:t>
            </a:r>
            <a:endParaRPr dirty="0">
              <a:solidFill>
                <a:schemeClr val="dk1"/>
              </a:solidFill>
            </a:endParaRPr>
          </a:p>
          <a:p>
            <a:pPr marL="0" lvl="0" indent="0" algn="l" rtl="0">
              <a:spcBef>
                <a:spcPts val="0"/>
              </a:spcBef>
              <a:spcAft>
                <a:spcPts val="0"/>
              </a:spcAft>
              <a:buNone/>
            </a:pPr>
            <a:endParaRPr>
              <a:solidFill>
                <a:schemeClr val="dk1"/>
              </a:solidFill>
            </a:endParaRPr>
          </a:p>
          <a:p>
            <a:pPr marL="0" lvl="0" indent="0" algn="l" rtl="0">
              <a:lnSpc>
                <a:spcPct val="115000"/>
              </a:lnSpc>
              <a:spcBef>
                <a:spcPts val="0"/>
              </a:spcBef>
              <a:spcAft>
                <a:spcPts val="0"/>
              </a:spcAft>
              <a:buNone/>
            </a:pPr>
            <a:r>
              <a:rPr lang="da" b="1" dirty="0">
                <a:solidFill>
                  <a:schemeClr val="dk1"/>
                </a:solidFill>
              </a:rPr>
              <a:t>Byg bro mellem det tekniske og de samfundsmæssige implikationer:</a:t>
            </a:r>
            <a:br>
              <a:rPr lang="da" dirty="0"/>
            </a:br>
            <a:r>
              <a:rPr lang="da" dirty="0">
                <a:solidFill>
                  <a:schemeClr val="dk1"/>
                </a:solidFill>
              </a:rPr>
              <a:t>Skævheder i datasættet kan forstærkes i træningen af modellen og skaber kønsbias, som vi ikke er interesserede i som samfund. Hvis vi bruger modeller, som vi ikke kan gennemskue og som er unfair, så kan det være et problem. </a:t>
            </a:r>
            <a:br>
              <a:rPr lang="da" dirty="0"/>
            </a:br>
            <a:r>
              <a:rPr lang="da" dirty="0">
                <a:solidFill>
                  <a:schemeClr val="dk1"/>
                </a:solidFill>
              </a:rPr>
              <a:t>Små datasæt og små sprogområder kan være særligt sårbare. Prøv at få disse pointer frem i samtalen med eleverne om de to ovenstående spørgsmål</a:t>
            </a:r>
            <a:br>
              <a:rPr lang="da" dirty="0"/>
            </a:br>
            <a:r>
              <a:rPr lang="da" b="1" dirty="0">
                <a:solidFill>
                  <a:schemeClr val="dk1"/>
                </a:solidFill>
              </a:rPr>
              <a:t>Tip:</a:t>
            </a:r>
            <a:r>
              <a:rPr lang="da" dirty="0">
                <a:solidFill>
                  <a:schemeClr val="dk1"/>
                </a:solidFill>
              </a:rPr>
              <a:t> </a:t>
            </a:r>
            <a:r>
              <a:rPr lang="da" b="1" dirty="0">
                <a:solidFill>
                  <a:schemeClr val="dk1"/>
                </a:solidFill>
              </a:rPr>
              <a:t>Gør konsekvenserne mere iøjnefaldende</a:t>
            </a:r>
            <a:br>
              <a:rPr lang="da" b="1" dirty="0"/>
            </a:br>
            <a:r>
              <a:rPr lang="da" dirty="0">
                <a:solidFill>
                  <a:schemeClr val="dk1"/>
                </a:solidFill>
              </a:rPr>
              <a:t>Det kan være lettere at bygge bro mellem de tekniske og de samfundsmæssige implikationer, hvis vi ser på beslutningsstøtte-modeller i stedet for sprogmodeller. </a:t>
            </a:r>
            <a:br>
              <a:rPr lang="da" dirty="0"/>
            </a:br>
            <a:r>
              <a:rPr lang="da" dirty="0">
                <a:solidFill>
                  <a:schemeClr val="dk1"/>
                </a:solidFill>
              </a:rPr>
              <a:t>I Staten Wisconsins tilbød man dommerne private beslutningsstøtte-programmer i forhold til strafudmåling. Skulle de dømte straffes/håndteres som forhærdede kriminelle eller som mennesker der var mulige at resocialisere? I takt med at man i stigende grad bruger modeller til at afgøre, hvordan man skal håndtere personer, der dømmes for forbrydelser, så vokser mængden af ubesvarede etiske spørgsmål. </a:t>
            </a:r>
            <a:br>
              <a:rPr lang="da" dirty="0"/>
            </a:br>
            <a:r>
              <a:rPr lang="da" dirty="0">
                <a:solidFill>
                  <a:schemeClr val="dk1"/>
                </a:solidFill>
              </a:rPr>
              <a:t>Det første spørgsmål angår muligheden for at gennemskue den vejledning, som leveres af forudsigelsesmodeller. Må modellen være en forretningshemmelighed, eller skal den være transparent? Et andet spørgsmål er, om forudsigelsesmodellerne kan betragtes som retfærdige, eller om de reproducerer eller forstærker eventuelle fordomme og bias, som måtte ligge i de datasæt, som modellen er trænet på. Et tredje spørgsmål er, om brugen af forudsigelsesmodeller vil påvirke befolkningens følelse af at få en fair behandling i retssystemet. </a:t>
            </a:r>
            <a:endParaRPr dirty="0">
              <a:solidFill>
                <a:schemeClr val="dk1"/>
              </a:solidFill>
            </a:endParaRPr>
          </a:p>
          <a:p>
            <a:pPr marL="0" lvl="0" indent="0" algn="l" rtl="0">
              <a:spcBef>
                <a:spcPts val="240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2d983ccbceb_3_15: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7" name="Google Shape;307;g2d983ccbceb_3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t>Intro: </a:t>
            </a:r>
            <a:br>
              <a:rPr lang="da"/>
            </a:br>
            <a:r>
              <a:rPr lang="da"/>
              <a:t>Her er et lille datasæt. </a:t>
            </a:r>
            <a:endParaRPr/>
          </a:p>
          <a:p>
            <a:pPr marL="0" lvl="0" indent="0" algn="l" rtl="0">
              <a:spcBef>
                <a:spcPts val="0"/>
              </a:spcBef>
              <a:spcAft>
                <a:spcPts val="0"/>
              </a:spcAft>
              <a:buNone/>
            </a:pPr>
            <a:endParaRPr/>
          </a:p>
          <a:p>
            <a:pPr marL="0" lvl="0" indent="0" algn="l" rtl="0">
              <a:spcBef>
                <a:spcPts val="0"/>
              </a:spcBef>
              <a:spcAft>
                <a:spcPts val="0"/>
              </a:spcAft>
              <a:buNone/>
            </a:pPr>
            <a:r>
              <a:rPr lang="da" b="1"/>
              <a:t>Spørgsmål:</a:t>
            </a:r>
            <a:r>
              <a:rPr lang="da"/>
              <a:t> </a:t>
            </a:r>
            <a:endParaRPr/>
          </a:p>
          <a:p>
            <a:pPr marL="0" lvl="0" indent="0" algn="l" rtl="0">
              <a:spcBef>
                <a:spcPts val="0"/>
              </a:spcBef>
              <a:spcAft>
                <a:spcPts val="0"/>
              </a:spcAft>
              <a:buNone/>
            </a:pPr>
            <a:r>
              <a:rPr lang="da"/>
              <a:t>Ville det have været bedre med et større datasæt?</a:t>
            </a:r>
            <a:endParaRPr/>
          </a:p>
          <a:p>
            <a:pPr marL="0" lvl="0" indent="0" algn="l" rtl="0">
              <a:spcBef>
                <a:spcPts val="0"/>
              </a:spcBef>
              <a:spcAft>
                <a:spcPts val="0"/>
              </a:spcAft>
              <a:buNone/>
            </a:pPr>
            <a:endParaRPr/>
          </a:p>
          <a:p>
            <a:pPr marL="0" lvl="0" indent="0" algn="l" rtl="0">
              <a:spcBef>
                <a:spcPts val="0"/>
              </a:spcBef>
              <a:spcAft>
                <a:spcPts val="0"/>
              </a:spcAft>
              <a:buNone/>
            </a:pPr>
            <a:r>
              <a:rPr lang="da" b="1"/>
              <a:t>Muligt svar:</a:t>
            </a:r>
            <a:r>
              <a:rPr lang="da"/>
              <a:t> </a:t>
            </a:r>
            <a:br>
              <a:rPr lang="da"/>
            </a:br>
            <a:r>
              <a:rPr lang="da"/>
              <a:t>Ja (bredere statistisk materiale) men svære at overskue i undervisningen (NB. God eksempler kan være vigtigere end mange eksempler).</a:t>
            </a:r>
            <a:endParaRPr/>
          </a:p>
          <a:p>
            <a:pPr marL="0" lvl="0" indent="0" algn="l" rtl="0">
              <a:spcBef>
                <a:spcPts val="0"/>
              </a:spcBef>
              <a:spcAft>
                <a:spcPts val="0"/>
              </a:spcAft>
              <a:buNone/>
            </a:pPr>
            <a:endParaRPr/>
          </a:p>
          <a:p>
            <a:pPr marL="0" lvl="0" indent="0" algn="l" rtl="0">
              <a:spcBef>
                <a:spcPts val="0"/>
              </a:spcBef>
              <a:spcAft>
                <a:spcPts val="0"/>
              </a:spcAft>
              <a:buNone/>
            </a:pPr>
            <a:r>
              <a:rPr lang="da" b="1"/>
              <a:t>Aktivitet</a:t>
            </a:r>
            <a:br>
              <a:rPr lang="da" b="1"/>
            </a:br>
            <a:r>
              <a:rPr lang="da"/>
              <a:t>1.</a:t>
            </a:r>
            <a:r>
              <a:rPr lang="da">
                <a:solidFill>
                  <a:schemeClr val="dk1"/>
                </a:solidFill>
              </a:rPr>
              <a:t>I en sprogmodel kan man vælge en grådig sandsynlighed, en vægtet sandsynlighed eller en tilfældig sandsynlighed. Det skal vi prøve nu.</a:t>
            </a:r>
            <a:endParaRPr>
              <a:solidFill>
                <a:schemeClr val="dk1"/>
              </a:solidFill>
            </a:endParaRPr>
          </a:p>
          <a:p>
            <a:pPr marL="0" lvl="0" indent="0" algn="l" rtl="0">
              <a:spcBef>
                <a:spcPts val="0"/>
              </a:spcBef>
              <a:spcAft>
                <a:spcPts val="0"/>
              </a:spcAft>
              <a:buNone/>
            </a:pPr>
            <a:r>
              <a:rPr lang="da"/>
              <a:t>2. Klip cirklerne ud i jeres grupper og farvelæg ordene så hver cirkel svarer til en kolonne i datasættet. </a:t>
            </a:r>
            <a:endParaRPr/>
          </a:p>
          <a:p>
            <a:pPr marL="0" lvl="0" indent="0" algn="l" rtl="0">
              <a:spcBef>
                <a:spcPts val="0"/>
              </a:spcBef>
              <a:spcAft>
                <a:spcPts val="0"/>
              </a:spcAft>
              <a:buNone/>
            </a:pPr>
            <a:r>
              <a:rPr lang="da"/>
              <a:t>3. Sæt tegnestifter i og sikkerhedsnåle på.</a:t>
            </a:r>
            <a:endParaRPr/>
          </a:p>
          <a:p>
            <a:pPr marL="0" lvl="0" indent="0" algn="l" rtl="0">
              <a:spcBef>
                <a:spcPts val="0"/>
              </a:spcBef>
              <a:spcAft>
                <a:spcPts val="0"/>
              </a:spcAft>
              <a:buNone/>
            </a:pPr>
            <a:endParaRPr/>
          </a:p>
          <a:p>
            <a:pPr marL="0" lvl="0" indent="0" algn="l" rtl="0">
              <a:spcBef>
                <a:spcPts val="0"/>
              </a:spcBef>
              <a:spcAft>
                <a:spcPts val="0"/>
              </a:spcAft>
              <a:buNone/>
            </a:pPr>
            <a:r>
              <a:rPr lang="da" b="1"/>
              <a:t>Spørgsmål</a:t>
            </a:r>
            <a:br>
              <a:rPr lang="da"/>
            </a:br>
            <a:r>
              <a:rPr lang="da"/>
              <a:t>Hvis vi vælger en grådig sandsynlighedsmodel, hvor sprogmodellen altid vælge det mest sandsynlige ord, hvad kommer sætningen så til at hedde? </a:t>
            </a:r>
            <a:endParaRPr/>
          </a:p>
          <a:p>
            <a:pPr marL="0" lvl="0" indent="0" algn="l" rtl="0">
              <a:spcBef>
                <a:spcPts val="0"/>
              </a:spcBef>
              <a:spcAft>
                <a:spcPts val="0"/>
              </a:spcAft>
              <a:buNone/>
            </a:pPr>
            <a:endParaRPr/>
          </a:p>
          <a:p>
            <a:pPr marL="0" lvl="0" indent="0" algn="l" rtl="0">
              <a:spcBef>
                <a:spcPts val="0"/>
              </a:spcBef>
              <a:spcAft>
                <a:spcPts val="0"/>
              </a:spcAft>
              <a:buNone/>
            </a:pPr>
            <a:r>
              <a:rPr lang="da" b="1"/>
              <a:t>Skift</a:t>
            </a:r>
            <a:r>
              <a:rPr lang="da"/>
              <a:t> slide og illustrer det mest sandsynlige udfald i flowchartet eller ved at lade en prototype af lykkehjulene hænge lodret, så nålen altid ender i bunden, hvor du har placeret de mest sandsynlige ord i hver kategori)</a:t>
            </a:r>
            <a:endParaRPr/>
          </a:p>
          <a:p>
            <a:pPr marL="0" lvl="0" indent="0" algn="l" rtl="0">
              <a:lnSpc>
                <a:spcPct val="115000"/>
              </a:lnSpc>
              <a:spcBef>
                <a:spcPts val="0"/>
              </a:spcBef>
              <a:spcAft>
                <a:spcPts val="0"/>
              </a:spcAft>
              <a:buClr>
                <a:schemeClr val="dk1"/>
              </a:buClr>
              <a:buSzPts val="1100"/>
              <a:buFont typeface="Arial"/>
              <a:buNone/>
            </a:pPr>
            <a:r>
              <a:rPr lang="da" b="1">
                <a:solidFill>
                  <a:schemeClr val="dk1"/>
                </a:solidFill>
              </a:rPr>
              <a:t>(40-55 min)</a:t>
            </a:r>
            <a:endParaRPr b="1"/>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c6f9544c1_0_44: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 name="Google Shape;316;gc6f9544c1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da" b="1">
                <a:solidFill>
                  <a:schemeClr val="dk1"/>
                </a:solidFill>
              </a:rPr>
              <a:t>Spørgsmål</a:t>
            </a:r>
            <a:br>
              <a:rPr lang="da">
                <a:solidFill>
                  <a:schemeClr val="dk1"/>
                </a:solidFill>
              </a:rPr>
            </a:br>
            <a:r>
              <a:rPr lang="da">
                <a:solidFill>
                  <a:schemeClr val="dk1"/>
                </a:solidFill>
              </a:rPr>
              <a:t>Hvis vi vælger en grådig sandsynlighedsmodel, hvor sprogmodellen altid vælge det mest sandsynlige ord, hvad kommer sætningen så til at hedde?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None/>
            </a:pPr>
            <a:r>
              <a:rPr lang="da" b="1"/>
              <a:t>Elevsvar </a:t>
            </a:r>
            <a:r>
              <a:rPr lang="da"/>
              <a:t>“Jeg hedder michael” (Udpeg </a:t>
            </a:r>
            <a:r>
              <a:rPr lang="da">
                <a:solidFill>
                  <a:schemeClr val="dk1"/>
                </a:solidFill>
              </a:rPr>
              <a:t>det mest sandsynlige udfald i flowchartet).</a:t>
            </a:r>
            <a:endParaRPr>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337ec53cb0e_2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337ec53cb0e_2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t>Aktivitet:</a:t>
            </a:r>
            <a:r>
              <a:rPr lang="da"/>
              <a:t> </a:t>
            </a:r>
            <a:br>
              <a:rPr lang="da"/>
            </a:br>
            <a:r>
              <a:rPr lang="da"/>
              <a:t>Vælg vægtet sandsynlighed og lav 10 sætninger sammen med din makker</a:t>
            </a:r>
            <a:endParaRPr/>
          </a:p>
          <a:p>
            <a:pPr marL="457200" lvl="0" indent="-317500" algn="l" rtl="0">
              <a:spcBef>
                <a:spcPts val="0"/>
              </a:spcBef>
              <a:spcAft>
                <a:spcPts val="0"/>
              </a:spcAft>
              <a:buSzPts val="1400"/>
              <a:buChar char="●"/>
            </a:pPr>
            <a:r>
              <a:rPr lang="da"/>
              <a:t>Ordhjulene er farvede alt efter hvilke ord der forekommer oftest</a:t>
            </a:r>
            <a:endParaRPr/>
          </a:p>
          <a:p>
            <a:pPr marL="457200" lvl="0" indent="-317500" algn="l" rtl="0">
              <a:spcBef>
                <a:spcPts val="0"/>
              </a:spcBef>
              <a:spcAft>
                <a:spcPts val="0"/>
              </a:spcAft>
              <a:buSzPts val="1400"/>
              <a:buChar char="●"/>
            </a:pPr>
            <a:r>
              <a:rPr lang="da"/>
              <a:t>Spin sikkerhedsnålen rundt. Den lander tilfældigt på et ord, men oftere på de ord som forekommer flere gange. </a:t>
            </a:r>
            <a:endParaRPr/>
          </a:p>
          <a:p>
            <a:pPr marL="0" lvl="0" indent="0" algn="l" rtl="0">
              <a:spcBef>
                <a:spcPts val="0"/>
              </a:spcBef>
              <a:spcAft>
                <a:spcPts val="0"/>
              </a:spcAft>
              <a:buNone/>
            </a:pPr>
            <a:r>
              <a:rPr lang="da"/>
              <a:t> </a:t>
            </a:r>
            <a:endParaRPr/>
          </a:p>
          <a:p>
            <a:pPr marL="0" lvl="0" indent="0" algn="l" rtl="0">
              <a:spcBef>
                <a:spcPts val="0"/>
              </a:spcBef>
              <a:spcAft>
                <a:spcPts val="0"/>
              </a:spcAft>
              <a:buNone/>
            </a:pPr>
            <a:r>
              <a:rPr lang="da"/>
              <a:t>Skriv sætningerne op på tavlen eller på et ark papir. (Skriv både gode, dårlige og sjove sætninger op)</a:t>
            </a:r>
            <a:endParaRPr/>
          </a:p>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337ec53cb0e_2_61: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337ec53cb0e_2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t>Spørgsmål:</a:t>
            </a:r>
            <a:br>
              <a:rPr lang="da"/>
            </a:br>
            <a:r>
              <a:rPr lang="da"/>
              <a:t>Hvilke sætninger gav modellen med den vægtede sandsynlighed?</a:t>
            </a:r>
            <a:endParaRPr/>
          </a:p>
          <a:p>
            <a:pPr marL="457200" lvl="0" indent="-317500" algn="l" rtl="0">
              <a:spcBef>
                <a:spcPts val="0"/>
              </a:spcBef>
              <a:spcAft>
                <a:spcPts val="0"/>
              </a:spcAft>
              <a:buSzPts val="1400"/>
              <a:buChar char="-"/>
            </a:pPr>
            <a:r>
              <a:rPr lang="da"/>
              <a:t>Giv eksempler på sætninger </a:t>
            </a:r>
            <a:r>
              <a:rPr lang="da">
                <a:solidFill>
                  <a:schemeClr val="dk1"/>
                </a:solidFill>
              </a:rPr>
              <a:t>der er sjove og fejlagtige.</a:t>
            </a:r>
            <a:r>
              <a:rPr lang="da"/>
              <a:t> </a:t>
            </a:r>
            <a:endParaRPr/>
          </a:p>
          <a:p>
            <a:pPr marL="457200" lvl="0" indent="-317500" algn="l" rtl="0">
              <a:spcBef>
                <a:spcPts val="0"/>
              </a:spcBef>
              <a:spcAft>
                <a:spcPts val="0"/>
              </a:spcAft>
              <a:buSzPts val="1400"/>
              <a:buChar char="-"/>
            </a:pPr>
            <a:r>
              <a:rPr lang="da">
                <a:solidFill>
                  <a:schemeClr val="dk1"/>
                </a:solidFill>
              </a:rPr>
              <a:t>Giv eksempler på sætninger der er velfungerende sætninger.  </a:t>
            </a:r>
            <a:endParaRPr>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r>
              <a:rPr lang="da" b="1"/>
              <a:t>Erfaring:</a:t>
            </a:r>
            <a:r>
              <a:rPr lang="da"/>
              <a:t> Eleverne synes det er sjovere at give eksempler på sætninger der i sjove eller fejlagtige. Spørg derfor både til sjove, fejlagtige og velfungerende sætninger</a:t>
            </a:r>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da" b="1">
                <a:solidFill>
                  <a:schemeClr val="dk1"/>
                </a:solidFill>
              </a:rPr>
              <a:t>Spørgsmål:</a:t>
            </a:r>
            <a:r>
              <a:rPr lang="da">
                <a:solidFill>
                  <a:schemeClr val="dk1"/>
                </a:solidFill>
              </a:rPr>
              <a:t> </a:t>
            </a:r>
            <a:br>
              <a:rPr lang="da">
                <a:solidFill>
                  <a:schemeClr val="dk1"/>
                </a:solidFill>
              </a:rPr>
            </a:br>
            <a:r>
              <a:rPr lang="da">
                <a:solidFill>
                  <a:schemeClr val="dk1"/>
                </a:solidFill>
              </a:rPr>
              <a:t>Var det bedre med den “vægtede sandsynlighed” end den “grådig sandsynlighed”? </a:t>
            </a:r>
            <a:endParaRPr>
              <a:solidFill>
                <a:schemeClr val="dk1"/>
              </a:solidFill>
            </a:endParaRPr>
          </a:p>
          <a:p>
            <a:pPr marL="0" lvl="0" indent="0" algn="l" rtl="0">
              <a:spcBef>
                <a:spcPts val="0"/>
              </a:spcBef>
              <a:spcAft>
                <a:spcPts val="0"/>
              </a:spcAft>
              <a:buClr>
                <a:schemeClr val="dk1"/>
              </a:buClr>
              <a:buSzPts val="1100"/>
              <a:buFont typeface="Arial"/>
              <a:buNone/>
            </a:pPr>
            <a:r>
              <a:rPr lang="da" b="1">
                <a:solidFill>
                  <a:schemeClr val="dk1"/>
                </a:solidFill>
              </a:rPr>
              <a:t>Svar: </a:t>
            </a:r>
            <a:r>
              <a:rPr lang="da">
                <a:solidFill>
                  <a:schemeClr val="dk1"/>
                </a:solidFill>
              </a:rPr>
              <a:t>Vi får flere sætninger som ikke er i datasættet og mere sproglig variation* </a:t>
            </a:r>
            <a:br>
              <a:rPr lang="da">
                <a:solidFill>
                  <a:schemeClr val="dk1"/>
                </a:solidFill>
              </a:rPr>
            </a:br>
            <a:r>
              <a:rPr lang="da">
                <a:solidFill>
                  <a:schemeClr val="dk1"/>
                </a:solidFill>
              </a:rPr>
              <a:t>Generativ AI, fx Chat</a:t>
            </a:r>
            <a:r>
              <a:rPr lang="da" u="sng">
                <a:solidFill>
                  <a:schemeClr val="dk1"/>
                </a:solidFill>
              </a:rPr>
              <a:t>G</a:t>
            </a:r>
            <a:r>
              <a:rPr lang="da">
                <a:solidFill>
                  <a:schemeClr val="dk1"/>
                </a:solidFill>
              </a:rPr>
              <a:t>PT er et eksempel på et værktøj, der kan generere ny tekst.</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da">
                <a:solidFill>
                  <a:schemeClr val="dk1"/>
                </a:solidFill>
              </a:rPr>
              <a:t>*Generativ AI fungerer ved at analysere store mængder data for at identificere mønstre og strukturer. </a:t>
            </a:r>
            <a:br>
              <a:rPr lang="da">
                <a:solidFill>
                  <a:schemeClr val="dk1"/>
                </a:solidFill>
              </a:rPr>
            </a:br>
            <a:r>
              <a:rPr lang="da">
                <a:solidFill>
                  <a:schemeClr val="dk1"/>
                </a:solidFill>
              </a:rPr>
              <a:t>Derefter bruger den denne viden til at skabe </a:t>
            </a:r>
            <a:r>
              <a:rPr lang="da" u="sng">
                <a:solidFill>
                  <a:schemeClr val="dk1"/>
                </a:solidFill>
              </a:rPr>
              <a:t>nyt indhold</a:t>
            </a:r>
            <a:r>
              <a:rPr lang="da">
                <a:solidFill>
                  <a:schemeClr val="dk1"/>
                </a:solidFill>
              </a:rPr>
              <a:t>, der ligner det, den er blevet trænet på. </a:t>
            </a:r>
            <a:br>
              <a:rPr lang="da">
                <a:solidFill>
                  <a:schemeClr val="dk1"/>
                </a:solidFill>
              </a:rPr>
            </a:br>
            <a:r>
              <a:rPr lang="da">
                <a:solidFill>
                  <a:schemeClr val="dk1"/>
                </a:solidFill>
              </a:rPr>
              <a:t>Generativ AI: Tekstgenerering: ChatGPT er et eksempel på et værktøj, der kan generere tekst, såsom artikler, og historier.</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2d983ccbce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6" name="Google Shape;346;g2d983ccbce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t>Kort om aktivitet</a:t>
            </a:r>
            <a:br>
              <a:rPr lang="da" b="1"/>
            </a:br>
            <a:r>
              <a:rPr lang="da"/>
              <a:t>Begrebet bi-gram (2-gram) introduceres som en måde at fokusere på ordenes kontekst. Hvilke ord optræder sammen.</a:t>
            </a:r>
            <a:br>
              <a:rPr lang="da"/>
            </a:br>
            <a:r>
              <a:rPr lang="da"/>
              <a:t>Eleverne redesigner deres sprogmodel for at undgå “jeg hedder slik - problemet, men så forstærkes et kønsbias som en konsekvens af dette redesign.</a:t>
            </a:r>
            <a:endParaRPr/>
          </a:p>
          <a:p>
            <a:pPr marL="0" lvl="0" indent="0" algn="l" rtl="0">
              <a:spcBef>
                <a:spcPts val="0"/>
              </a:spcBef>
              <a:spcAft>
                <a:spcPts val="0"/>
              </a:spcAft>
              <a:buNone/>
            </a:pPr>
            <a:endParaRPr b="1"/>
          </a:p>
          <a:p>
            <a:pPr marL="0" lvl="0" indent="0" algn="l" rtl="0">
              <a:spcBef>
                <a:spcPts val="0"/>
              </a:spcBef>
              <a:spcAft>
                <a:spcPts val="0"/>
              </a:spcAft>
              <a:buNone/>
            </a:pPr>
            <a:r>
              <a:rPr lang="da" b="1"/>
              <a:t>Afspil film:</a:t>
            </a:r>
            <a:r>
              <a:rPr lang="da"/>
              <a:t> </a:t>
            </a:r>
            <a:br>
              <a:rPr lang="da"/>
            </a:br>
            <a:r>
              <a:rPr lang="da"/>
              <a:t>Brug </a:t>
            </a:r>
            <a:r>
              <a:rPr lang="da" i="1"/>
              <a:t>“Jeg hedder slik”</a:t>
            </a:r>
            <a:r>
              <a:rPr lang="da"/>
              <a:t>-udfaldet, som en understregning af en lignende fejltype blandt elevernes eksempler eller til at pege på en fejl, som eleverne ikke har mødt.</a:t>
            </a:r>
            <a:endParaRPr/>
          </a:p>
          <a:p>
            <a:pPr marL="457200" lvl="0" indent="-317500" algn="l" rtl="0">
              <a:spcBef>
                <a:spcPts val="0"/>
              </a:spcBef>
              <a:spcAft>
                <a:spcPts val="0"/>
              </a:spcAft>
              <a:buSzPts val="1400"/>
              <a:buChar char="-"/>
            </a:pPr>
            <a:r>
              <a:rPr lang="da"/>
              <a:t>Jeg spiser Asger</a:t>
            </a:r>
            <a:endParaRPr/>
          </a:p>
          <a:p>
            <a:pPr marL="457200" lvl="0" indent="-317500" algn="l" rtl="0">
              <a:spcBef>
                <a:spcPts val="0"/>
              </a:spcBef>
              <a:spcAft>
                <a:spcPts val="0"/>
              </a:spcAft>
              <a:buSzPts val="1400"/>
              <a:buChar char="-"/>
            </a:pPr>
            <a:r>
              <a:rPr lang="da">
                <a:solidFill>
                  <a:schemeClr val="dk1"/>
                </a:solidFill>
              </a:rPr>
              <a:t>Jeg spiser Ali</a:t>
            </a:r>
            <a:endParaRPr>
              <a:solidFill>
                <a:schemeClr val="dk1"/>
              </a:solidFill>
            </a:endParaRPr>
          </a:p>
          <a:p>
            <a:pPr marL="457200" lvl="0" indent="-317500" algn="l" rtl="0">
              <a:spcBef>
                <a:spcPts val="0"/>
              </a:spcBef>
              <a:spcAft>
                <a:spcPts val="0"/>
              </a:spcAft>
              <a:buSzPts val="1400"/>
              <a:buChar char="-"/>
            </a:pPr>
            <a:r>
              <a:rPr lang="da">
                <a:solidFill>
                  <a:schemeClr val="dk1"/>
                </a:solidFill>
              </a:rPr>
              <a:t>Jeg hedder slik</a:t>
            </a:r>
            <a:r>
              <a:rPr lang="da"/>
              <a:t>  </a:t>
            </a:r>
            <a:endParaRPr/>
          </a:p>
          <a:p>
            <a:pPr marL="0" lvl="0" indent="0" algn="l" rtl="0">
              <a:spcBef>
                <a:spcPts val="0"/>
              </a:spcBef>
              <a:spcAft>
                <a:spcPts val="0"/>
              </a:spcAft>
              <a:buNone/>
            </a:pPr>
            <a:endParaRPr/>
          </a:p>
          <a:p>
            <a:pPr marL="0" lvl="0" indent="0" algn="l" rtl="0">
              <a:spcBef>
                <a:spcPts val="0"/>
              </a:spcBef>
              <a:spcAft>
                <a:spcPts val="0"/>
              </a:spcAft>
              <a:buNone/>
            </a:pPr>
            <a:r>
              <a:rPr lang="da" b="1"/>
              <a:t>Spørgsmål:</a:t>
            </a:r>
            <a:r>
              <a:rPr lang="da"/>
              <a:t> Kan vi undgå denne fejl-type?</a:t>
            </a:r>
            <a:endParaRPr/>
          </a:p>
          <a:p>
            <a:pPr marL="0" lvl="0" indent="0" algn="l" rtl="0">
              <a:spcBef>
                <a:spcPts val="0"/>
              </a:spcBef>
              <a:spcAft>
                <a:spcPts val="0"/>
              </a:spcAft>
              <a:buNone/>
            </a:pPr>
            <a:endParaRPr/>
          </a:p>
          <a:p>
            <a:pPr marL="0" lvl="0" indent="0" algn="l" rtl="0">
              <a:spcBef>
                <a:spcPts val="0"/>
              </a:spcBef>
              <a:spcAft>
                <a:spcPts val="0"/>
              </a:spcAft>
              <a:buNone/>
            </a:pPr>
            <a:r>
              <a:rPr lang="da" b="1"/>
              <a:t>Svar:</a:t>
            </a:r>
            <a:r>
              <a:rPr lang="da"/>
              <a:t> </a:t>
            </a:r>
            <a:r>
              <a:rPr lang="da">
                <a:solidFill>
                  <a:schemeClr val="dk1"/>
                </a:solidFill>
              </a:rPr>
              <a:t>Vi fokuserer på konteksten: Slik optræder kun sammen med spiser.</a:t>
            </a:r>
            <a:br>
              <a:rPr lang="da">
                <a:solidFill>
                  <a:schemeClr val="dk1"/>
                </a:solidFill>
              </a:rPr>
            </a:br>
            <a:r>
              <a:rPr lang="da"/>
              <a:t>“Hun hedder slik” kan undgås med N-gram* (bi-gram eller 2-gram)</a:t>
            </a:r>
            <a:endParaRPr/>
          </a:p>
          <a:p>
            <a:pPr marL="0" lvl="0" indent="0" algn="l" rtl="0">
              <a:spcBef>
                <a:spcPts val="0"/>
              </a:spcBef>
              <a:spcAft>
                <a:spcPts val="0"/>
              </a:spcAft>
              <a:buNone/>
            </a:pPr>
            <a:r>
              <a:rPr lang="da"/>
              <a:t>Med bi-gram fokuserer vi på en samling af to ord som optræder sammen. </a:t>
            </a:r>
            <a:endParaRPr/>
          </a:p>
          <a:p>
            <a:pPr marL="0" lvl="0" indent="0" algn="l" rtl="0">
              <a:spcBef>
                <a:spcPts val="0"/>
              </a:spcBef>
              <a:spcAft>
                <a:spcPts val="0"/>
              </a:spcAft>
              <a:buNone/>
            </a:pPr>
            <a:endParaRPr/>
          </a:p>
          <a:p>
            <a:pPr marL="0" lvl="0" indent="0" algn="l" rtl="0">
              <a:spcBef>
                <a:spcPts val="0"/>
              </a:spcBef>
              <a:spcAft>
                <a:spcPts val="0"/>
              </a:spcAft>
              <a:buNone/>
            </a:pPr>
            <a:r>
              <a:rPr lang="da"/>
              <a:t>*Baggrundsviden om n-gram til læreren: Se videoen om bi-gram på </a:t>
            </a:r>
            <a:r>
              <a:rPr lang="da" u="sng">
                <a:solidFill>
                  <a:schemeClr val="hlink"/>
                </a:solidFill>
                <a:hlinkClick r:id="rId3"/>
              </a:rPr>
              <a:t>https://maskinrummet’s</a:t>
            </a:r>
            <a:r>
              <a:rPr lang="da"/>
              <a:t> site eller som skærmbillede på det sidste slide i præsentationen</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33bb5dab24a_0_6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33bb5dab24a_0_6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t>Observation: </a:t>
            </a:r>
            <a:endParaRPr b="1"/>
          </a:p>
          <a:p>
            <a:pPr marL="0" lvl="0" indent="0" algn="l" rtl="0">
              <a:spcBef>
                <a:spcPts val="0"/>
              </a:spcBef>
              <a:spcAft>
                <a:spcPts val="0"/>
              </a:spcAft>
              <a:buNone/>
            </a:pPr>
            <a:r>
              <a:rPr lang="da" i="1"/>
              <a:t>Spiser</a:t>
            </a:r>
            <a:r>
              <a:rPr lang="da"/>
              <a:t> står kun før </a:t>
            </a:r>
            <a:r>
              <a:rPr lang="da" i="1"/>
              <a:t>slik</a:t>
            </a:r>
            <a:r>
              <a:rPr lang="da"/>
              <a:t> i datasættet. </a:t>
            </a:r>
            <a:br>
              <a:rPr lang="da"/>
            </a:br>
            <a:r>
              <a:rPr lang="da"/>
              <a:t>Kan vi lave en regel ud af det? Ja, der skal stå </a:t>
            </a:r>
            <a:r>
              <a:rPr lang="da" i="1"/>
              <a:t>spiser</a:t>
            </a:r>
            <a:r>
              <a:rPr lang="da"/>
              <a:t> før </a:t>
            </a:r>
            <a:r>
              <a:rPr lang="da" i="1"/>
              <a:t>slik</a:t>
            </a:r>
            <a:r>
              <a:rPr lang="da"/>
              <a:t> </a:t>
            </a:r>
            <a:br>
              <a:rPr lang="da"/>
            </a:br>
            <a:endParaRPr/>
          </a:p>
          <a:p>
            <a:pPr marL="0" lvl="0" indent="0" algn="l" rtl="0">
              <a:spcBef>
                <a:spcPts val="0"/>
              </a:spcBef>
              <a:spcAft>
                <a:spcPts val="0"/>
              </a:spcAft>
              <a:buNone/>
            </a:pPr>
            <a:r>
              <a:rPr lang="da" b="1"/>
              <a:t>Løsning:</a:t>
            </a:r>
            <a:r>
              <a:rPr lang="da"/>
              <a:t> Bi-gram: [spiser slik]</a:t>
            </a:r>
            <a:endParaRPr/>
          </a:p>
          <a:p>
            <a:pPr marL="0" lvl="0" indent="0" algn="l" rtl="0">
              <a:spcBef>
                <a:spcPts val="0"/>
              </a:spcBef>
              <a:spcAft>
                <a:spcPts val="0"/>
              </a:spcAft>
              <a:buNone/>
            </a:pPr>
            <a:endParaRPr/>
          </a:p>
          <a:p>
            <a:pPr marL="0" lvl="0" indent="0" algn="l" rtl="0">
              <a:spcBef>
                <a:spcPts val="0"/>
              </a:spcBef>
              <a:spcAft>
                <a:spcPts val="0"/>
              </a:spcAft>
              <a:buNone/>
            </a:pPr>
            <a:r>
              <a:rPr lang="da" b="1"/>
              <a:t>Pointe:</a:t>
            </a:r>
            <a:r>
              <a:rPr lang="da"/>
              <a:t> </a:t>
            </a:r>
            <a:br>
              <a:rPr lang="da"/>
            </a:br>
            <a:r>
              <a:rPr lang="da"/>
              <a:t>Hvis jeg indfører bi-gram (2-gram) og dermed kobler to på hinanden følgende ord sammen, så undgår jeg sætninger som </a:t>
            </a:r>
            <a:r>
              <a:rPr lang="da" i="1"/>
              <a:t>Hun spiser Ole </a:t>
            </a:r>
            <a:r>
              <a:rPr lang="da"/>
              <a:t>og</a:t>
            </a:r>
            <a:r>
              <a:rPr lang="da" i="1"/>
              <a:t> Jeg spiser Gitte.</a:t>
            </a:r>
            <a:br>
              <a:rPr lang="da" i="1"/>
            </a:br>
            <a:endParaRPr i="1"/>
          </a:p>
          <a:p>
            <a:pPr marL="0" lvl="0" indent="0" algn="l" rtl="0">
              <a:spcBef>
                <a:spcPts val="0"/>
              </a:spcBef>
              <a:spcAft>
                <a:spcPts val="0"/>
              </a:spcAft>
              <a:buNone/>
            </a:pPr>
            <a:r>
              <a:rPr lang="da" b="1">
                <a:solidFill>
                  <a:schemeClr val="dk1"/>
                </a:solidFill>
              </a:rPr>
              <a:t>Spørgsmål:</a:t>
            </a:r>
            <a:r>
              <a:rPr lang="da">
                <a:solidFill>
                  <a:schemeClr val="dk1"/>
                </a:solidFill>
              </a:rPr>
              <a:t> Undersøg sammen med din skuldermakker hvilke typer af sætninger, du kan skrive med hader og elsker, hvis du bruger bi-gram?</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b="1">
                <a:solidFill>
                  <a:schemeClr val="dk1"/>
                </a:solidFill>
              </a:rPr>
              <a:t>Svar:</a:t>
            </a:r>
            <a:r>
              <a:rPr lang="da">
                <a:solidFill>
                  <a:schemeClr val="dk1"/>
                </a:solidFill>
              </a:rPr>
              <a:t> </a:t>
            </a:r>
            <a:br>
              <a:rPr lang="da">
                <a:solidFill>
                  <a:schemeClr val="dk1"/>
                </a:solidFill>
              </a:rPr>
            </a:br>
            <a:r>
              <a:rPr lang="da">
                <a:solidFill>
                  <a:schemeClr val="dk1"/>
                </a:solidFill>
              </a:rPr>
              <a:t>Jeg hader …Han hader … (Ronaldo, Asger)</a:t>
            </a:r>
            <a:endParaRPr/>
          </a:p>
          <a:p>
            <a:pPr marL="0" lvl="0" indent="0" algn="l" rtl="0">
              <a:spcBef>
                <a:spcPts val="0"/>
              </a:spcBef>
              <a:spcAft>
                <a:spcPts val="0"/>
              </a:spcAft>
              <a:buNone/>
            </a:pPr>
            <a:r>
              <a:rPr lang="da"/>
              <a:t>Han elsker …Hun elsker … (Ole, Trine, Michael)</a:t>
            </a:r>
            <a:endParaRPr/>
          </a:p>
          <a:p>
            <a:pPr marL="0" lvl="0" indent="0" algn="l" rtl="0">
              <a:spcBef>
                <a:spcPts val="0"/>
              </a:spcBef>
              <a:spcAft>
                <a:spcPts val="0"/>
              </a:spcAft>
              <a:buNone/>
            </a:pPr>
            <a:endParaRPr/>
          </a:p>
          <a:p>
            <a:pPr marL="0" lvl="0" indent="0" algn="l" rtl="0">
              <a:spcBef>
                <a:spcPts val="0"/>
              </a:spcBef>
              <a:spcAft>
                <a:spcPts val="0"/>
              </a:spcAft>
              <a:buNone/>
            </a:pPr>
            <a:r>
              <a:rPr lang="da"/>
              <a:t>Spørgsmål: </a:t>
            </a:r>
            <a:r>
              <a:rPr lang="da">
                <a:solidFill>
                  <a:schemeClr val="dk1"/>
                </a:solidFill>
              </a:rPr>
              <a:t>Hvem bliver så de vrede i fremtidens sætninger? (Skift slide: Er det så kun mænd der hader?)</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33c8ab66fed_0_5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33c8ab66fed_0_5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dirty="0">
                <a:solidFill>
                  <a:schemeClr val="dk1"/>
                </a:solidFill>
              </a:rPr>
              <a:t>Spørgsmål: </a:t>
            </a:r>
            <a:r>
              <a:rPr lang="da" dirty="0"/>
              <a:t>Hvem bliver de vrede, når vi laver nye sætninger?</a:t>
            </a:r>
            <a:endParaRPr dirty="0"/>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da" b="1" dirty="0">
                <a:solidFill>
                  <a:schemeClr val="dk1"/>
                </a:solidFill>
              </a:rPr>
              <a:t>Svar:</a:t>
            </a:r>
            <a:r>
              <a:rPr lang="da" dirty="0">
                <a:solidFill>
                  <a:schemeClr val="dk1"/>
                </a:solidFill>
              </a:rPr>
              <a:t> [han hader] + [jeg hader] + [jeg hader] -&gt; mænd (ikke kvinder) hader …. Der er altså et kønsbias i bi-</a:t>
            </a:r>
            <a:r>
              <a:rPr lang="da" dirty="0" err="1">
                <a:solidFill>
                  <a:schemeClr val="dk1"/>
                </a:solidFill>
              </a:rPr>
              <a:t>grammerne</a:t>
            </a:r>
            <a:endParaRPr dirty="0" err="1">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r>
              <a:rPr lang="da" b="1" dirty="0">
                <a:solidFill>
                  <a:schemeClr val="dk1"/>
                </a:solidFill>
              </a:rPr>
              <a:t>Spørgsmål:</a:t>
            </a:r>
            <a:r>
              <a:rPr lang="da" dirty="0">
                <a:solidFill>
                  <a:schemeClr val="dk1"/>
                </a:solidFill>
              </a:rPr>
              <a:t> </a:t>
            </a:r>
            <a:br>
              <a:rPr lang="da" dirty="0"/>
            </a:br>
            <a:r>
              <a:rPr lang="da" dirty="0">
                <a:solidFill>
                  <a:schemeClr val="dk1"/>
                </a:solidFill>
              </a:rPr>
              <a:t>Hvis vi træner modeller på dette datasæt, kan vi så komme til at forstærke en vred tendens?</a:t>
            </a:r>
            <a:endParaRPr dirty="0">
              <a:solidFill>
                <a:schemeClr val="dk1"/>
              </a:solidFill>
            </a:endParaRPr>
          </a:p>
          <a:p>
            <a:pPr marL="0" lvl="0" indent="0" algn="l" rtl="0">
              <a:spcBef>
                <a:spcPts val="0"/>
              </a:spcBef>
              <a:spcAft>
                <a:spcPts val="0"/>
              </a:spcAft>
              <a:buNone/>
            </a:pPr>
            <a:r>
              <a:rPr lang="da" dirty="0">
                <a:solidFill>
                  <a:schemeClr val="dk1"/>
                </a:solidFill>
              </a:rPr>
              <a:t>Hvis der i datasættet var to “han-hader-sætninger” og kun én jeg-hader-sætning, hvilken vred tendens i datasættet ville træningen så forstærket i modellen?</a:t>
            </a:r>
            <a:br>
              <a:rPr lang="da" dirty="0"/>
            </a:br>
            <a:endParaRPr>
              <a:solidFill>
                <a:schemeClr val="dk1"/>
              </a:solidFill>
            </a:endParaRPr>
          </a:p>
          <a:p>
            <a:pPr marL="0" lvl="0" indent="0" algn="l" rtl="0">
              <a:spcBef>
                <a:spcPts val="0"/>
              </a:spcBef>
              <a:spcAft>
                <a:spcPts val="0"/>
              </a:spcAft>
              <a:buNone/>
            </a:pPr>
            <a:r>
              <a:rPr lang="da" b="1" dirty="0">
                <a:solidFill>
                  <a:schemeClr val="dk1"/>
                </a:solidFill>
              </a:rPr>
              <a:t>Perspektivering:</a:t>
            </a:r>
            <a:br>
              <a:rPr lang="da" b="1" dirty="0"/>
            </a:br>
            <a:r>
              <a:rPr lang="da" dirty="0">
                <a:solidFill>
                  <a:schemeClr val="dk1"/>
                </a:solidFill>
              </a:rPr>
              <a:t>Statistikken fortæller, at det det typisk er unge mænd, i ældre biler med mange hestekræfter, som kører galt i trafikken</a:t>
            </a:r>
            <a:endParaRPr dirty="0">
              <a:solidFill>
                <a:schemeClr val="dk1"/>
              </a:solidFill>
            </a:endParaRPr>
          </a:p>
          <a:p>
            <a:pPr marL="0" lvl="0" indent="0" algn="l" rtl="0">
              <a:spcBef>
                <a:spcPts val="0"/>
              </a:spcBef>
              <a:spcAft>
                <a:spcPts val="0"/>
              </a:spcAft>
              <a:buNone/>
            </a:pPr>
            <a:r>
              <a:rPr lang="da" dirty="0">
                <a:solidFill>
                  <a:schemeClr val="dk1"/>
                </a:solidFill>
              </a:rPr>
              <a:t>Er det en god ide at bruge AI til at forudsige hvem politiet bør standse i trafikken til tilfældig kontrol?</a:t>
            </a:r>
            <a:endParaRPr dirty="0">
              <a:solidFill>
                <a:schemeClr val="dk1"/>
              </a:solidFill>
            </a:endParaRPr>
          </a:p>
          <a:p>
            <a:pPr marL="0" lvl="0" indent="0" algn="l" rtl="0">
              <a:spcBef>
                <a:spcPts val="0"/>
              </a:spcBef>
              <a:spcAft>
                <a:spcPts val="0"/>
              </a:spcAft>
              <a:buNone/>
            </a:pPr>
            <a:r>
              <a:rPr lang="da" dirty="0">
                <a:solidFill>
                  <a:schemeClr val="dk1"/>
                </a:solidFill>
              </a:rPr>
              <a:t>Er det en god ide at bruge AI til at bestemme hvem </a:t>
            </a:r>
            <a:r>
              <a:rPr lang="da" dirty="0" err="1">
                <a:solidFill>
                  <a:schemeClr val="dk1"/>
                </a:solidFill>
              </a:rPr>
              <a:t>hvem</a:t>
            </a:r>
            <a:r>
              <a:rPr lang="da" dirty="0">
                <a:solidFill>
                  <a:schemeClr val="dk1"/>
                </a:solidFill>
              </a:rPr>
              <a:t> der skal betale mest i bilforsikring?</a:t>
            </a:r>
            <a:endParaRPr dirty="0">
              <a:solidFill>
                <a:schemeClr val="dk1"/>
              </a:solidFill>
            </a:endParaRPr>
          </a:p>
          <a:p>
            <a:pPr marL="0" lvl="0" indent="0" algn="l" rtl="0">
              <a:spcBef>
                <a:spcPts val="0"/>
              </a:spcBef>
              <a:spcAft>
                <a:spcPts val="0"/>
              </a:spcAft>
              <a:buNone/>
            </a:pPr>
            <a:br>
              <a:rPr lang="da" dirty="0"/>
            </a:br>
            <a:r>
              <a:rPr lang="da" dirty="0">
                <a:solidFill>
                  <a:schemeClr val="dk1"/>
                </a:solidFill>
              </a:rPr>
              <a:t>Statistikken fortæller, at piger får højere karakterer end drenge. Er det en god ide at lade AI forudsige elevernes faglige niveau og så skrive de foreslåede karakterer ind?</a:t>
            </a:r>
            <a:br>
              <a:rPr lang="da" dirty="0"/>
            </a:br>
            <a:r>
              <a:rPr lang="da" dirty="0">
                <a:solidFill>
                  <a:schemeClr val="dk1"/>
                </a:solidFill>
              </a:rPr>
              <a:t>Hvornår er karakterer bare statistik, og hvornår er de en forudsigelse eller dom som begrænser den enkeltes muligheder?</a:t>
            </a:r>
            <a:br>
              <a:rPr lang="da" dirty="0"/>
            </a:br>
            <a:r>
              <a:rPr lang="da" dirty="0">
                <a:solidFill>
                  <a:schemeClr val="dk1"/>
                </a:solidFill>
              </a:rPr>
              <a:t>- I Storbritannien blev der under COVID-19 brugt en algoritme til at erstatte eksamenskarakterer. Den nedvurderede elever fra skoler med lavere socioøkonomisk status, fordi den brugte historiske skoledata. De samfundsmæssige konsekvenser var: Uretfærdige karakterer, begrænsning af uddannelsesmuligheder, forstærkning af social ulighed</a:t>
            </a:r>
            <a:endParaRPr dirty="0">
              <a:solidFill>
                <a:schemeClr val="dk1"/>
              </a:solidFill>
            </a:endParaRPr>
          </a:p>
          <a:p>
            <a:pPr marL="0" lvl="0" indent="0" algn="l" rtl="0">
              <a:spcBef>
                <a:spcPts val="0"/>
              </a:spcBef>
              <a:spcAft>
                <a:spcPts val="0"/>
              </a:spcAft>
              <a:buClr>
                <a:schemeClr val="dk1"/>
              </a:buClr>
              <a:buFont typeface="Arial"/>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2d983ccbceb_3_1: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8" name="Google Shape;378;g2d983ccbceb_3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1"/>
                </a:solidFill>
              </a:rPr>
              <a:t>Spørgsmål:</a:t>
            </a:r>
            <a:r>
              <a:rPr lang="da">
                <a:solidFill>
                  <a:schemeClr val="dk1"/>
                </a:solidFill>
              </a:rPr>
              <a:t> </a:t>
            </a:r>
            <a:endParaRPr>
              <a:solidFill>
                <a:schemeClr val="dk1"/>
              </a:solidFill>
            </a:endParaRPr>
          </a:p>
          <a:p>
            <a:pPr marL="0" lvl="0" indent="0" algn="l" rtl="0">
              <a:spcBef>
                <a:spcPts val="0"/>
              </a:spcBef>
              <a:spcAft>
                <a:spcPts val="0"/>
              </a:spcAft>
              <a:buNone/>
            </a:pPr>
            <a:r>
              <a:rPr lang="da">
                <a:solidFill>
                  <a:schemeClr val="dk1"/>
                </a:solidFill>
              </a:rPr>
              <a:t>Hvad med sætningen: “Hun hedder Ali” Den er vel også problematisk (Hvis eleverne har genereret en lignende fejltype, så brug den)?</a:t>
            </a:r>
            <a:endParaRPr>
              <a:solidFill>
                <a:schemeClr val="dk1"/>
              </a:solidFill>
            </a:endParaRPr>
          </a:p>
          <a:p>
            <a:pPr marL="457200" lvl="0" indent="-317500" algn="l" rtl="0">
              <a:spcBef>
                <a:spcPts val="0"/>
              </a:spcBef>
              <a:spcAft>
                <a:spcPts val="0"/>
              </a:spcAft>
              <a:buClr>
                <a:schemeClr val="dk1"/>
              </a:buClr>
              <a:buSzPts val="1400"/>
              <a:buChar char="-"/>
            </a:pPr>
            <a:r>
              <a:rPr lang="da">
                <a:solidFill>
                  <a:schemeClr val="dk1"/>
                </a:solidFill>
              </a:rPr>
              <a:t>Han hedder Gitte</a:t>
            </a:r>
            <a:endParaRPr>
              <a:solidFill>
                <a:schemeClr val="dk1"/>
              </a:solidFill>
            </a:endParaRPr>
          </a:p>
          <a:p>
            <a:pPr marL="457200" lvl="0" indent="-317500" algn="l" rtl="0">
              <a:spcBef>
                <a:spcPts val="0"/>
              </a:spcBef>
              <a:spcAft>
                <a:spcPts val="0"/>
              </a:spcAft>
              <a:buClr>
                <a:schemeClr val="dk1"/>
              </a:buClr>
              <a:buSzPts val="1400"/>
              <a:buChar char="-"/>
            </a:pPr>
            <a:r>
              <a:rPr lang="da">
                <a:solidFill>
                  <a:schemeClr val="dk1"/>
                </a:solidFill>
              </a:rPr>
              <a:t>Hun hedder Michael</a:t>
            </a:r>
            <a:endParaRPr>
              <a:solidFill>
                <a:schemeClr val="dk1"/>
              </a:solidFill>
            </a:endParaRPr>
          </a:p>
          <a:p>
            <a:pPr marL="45720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b="1">
                <a:solidFill>
                  <a:schemeClr val="dk1"/>
                </a:solidFill>
              </a:rPr>
              <a:t>Spørgsmål:</a:t>
            </a:r>
            <a:r>
              <a:rPr lang="da">
                <a:solidFill>
                  <a:schemeClr val="dk1"/>
                </a:solidFill>
              </a:rPr>
              <a:t>Kan vi løse denne fejltype med n-gram ligesom vi gjorde før hvor vi koble to ord sammen (2-gram)</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b="1">
                <a:solidFill>
                  <a:schemeClr val="dk1"/>
                </a:solidFill>
              </a:rPr>
              <a:t>Svar: </a:t>
            </a:r>
            <a:r>
              <a:rPr lang="da">
                <a:solidFill>
                  <a:schemeClr val="dk1"/>
                </a:solidFill>
              </a:rPr>
              <a:t>Nej,</a:t>
            </a:r>
            <a:r>
              <a:rPr lang="da" b="1">
                <a:solidFill>
                  <a:schemeClr val="dk1"/>
                </a:solidFill>
              </a:rPr>
              <a:t> </a:t>
            </a:r>
            <a:r>
              <a:rPr lang="da">
                <a:solidFill>
                  <a:schemeClr val="dk1"/>
                </a:solidFill>
              </a:rPr>
              <a:t>det</a:t>
            </a:r>
            <a:r>
              <a:rPr lang="da" b="1">
                <a:solidFill>
                  <a:schemeClr val="dk1"/>
                </a:solidFill>
              </a:rPr>
              <a:t> </a:t>
            </a:r>
            <a:r>
              <a:rPr lang="da">
                <a:solidFill>
                  <a:schemeClr val="dk1"/>
                </a:solidFill>
              </a:rPr>
              <a:t>kan vi k</a:t>
            </a:r>
            <a:r>
              <a:rPr lang="da"/>
              <a:t>un med 3-gram. </a:t>
            </a:r>
            <a:r>
              <a:rPr lang="da">
                <a:solidFill>
                  <a:schemeClr val="dk1"/>
                </a:solidFill>
              </a:rPr>
              <a:t>Bi-gram: [han hedder] og [hedder ali] løser det ikke.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b="1">
                <a:solidFill>
                  <a:schemeClr val="dk1"/>
                </a:solidFill>
              </a:rPr>
              <a:t>Spørgsmål: </a:t>
            </a:r>
            <a:r>
              <a:rPr lang="da">
                <a:solidFill>
                  <a:schemeClr val="dk1"/>
                </a:solidFill>
              </a:rPr>
              <a:t>Giver det mening at låse 3 på hinanden følgende ord i en sætning på 3 ord? [han hedder ali]</a:t>
            </a:r>
            <a:endParaRPr>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None/>
            </a:pPr>
            <a:r>
              <a:rPr lang="da" b="1">
                <a:solidFill>
                  <a:schemeClr val="dk1"/>
                </a:solidFill>
              </a:rPr>
              <a:t>Svar: </a:t>
            </a:r>
            <a:r>
              <a:rPr lang="da">
                <a:solidFill>
                  <a:schemeClr val="dk1"/>
                </a:solidFill>
              </a:rPr>
              <a:t>Ikke, hvis man vil generere nye sætninger (Pointe: Valg af sandsynlighedsmodel og n-gram giver meningsfulde sætninger, men mindre variation)</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337ec53cb0e_2_78: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6" name="Google Shape;386;g337ec53cb0e_2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da" b="1">
                <a:solidFill>
                  <a:schemeClr val="dk1"/>
                </a:solidFill>
              </a:rPr>
              <a:t>Spørgsmål:</a:t>
            </a:r>
            <a:r>
              <a:rPr lang="da">
                <a:solidFill>
                  <a:schemeClr val="dk1"/>
                </a:solidFill>
              </a:rPr>
              <a:t> </a:t>
            </a:r>
            <a:br>
              <a:rPr lang="da">
                <a:solidFill>
                  <a:schemeClr val="dk1"/>
                </a:solidFill>
              </a:rPr>
            </a:br>
            <a:r>
              <a:rPr lang="da">
                <a:solidFill>
                  <a:schemeClr val="dk1"/>
                </a:solidFill>
              </a:rPr>
              <a:t>Hvad sker der når vi vælger tilfældigt? </a:t>
            </a:r>
            <a:br>
              <a:rPr lang="da">
                <a:solidFill>
                  <a:schemeClr val="dk1"/>
                </a:solidFill>
              </a:rPr>
            </a:br>
            <a:r>
              <a:rPr lang="da" b="1">
                <a:solidFill>
                  <a:schemeClr val="dk1"/>
                </a:solidFill>
              </a:rPr>
              <a:t>Svar:</a:t>
            </a:r>
            <a:r>
              <a:rPr lang="da">
                <a:solidFill>
                  <a:schemeClr val="dk1"/>
                </a:solidFill>
              </a:rPr>
              <a:t> Vi får flere nye sætninger, som ikke allerede er i datasættet, men også flere fejl:</a:t>
            </a:r>
            <a:br>
              <a:rPr lang="da">
                <a:solidFill>
                  <a:schemeClr val="dk1"/>
                </a:solidFill>
              </a:rPr>
            </a:br>
            <a:r>
              <a:rPr lang="da">
                <a:solidFill>
                  <a:schemeClr val="dk1"/>
                </a:solidFill>
              </a:rPr>
              <a:t>jeg hedder slik, hun hedder ali, jeg hader michael (Den sidste sætningen fungerer grammatisk, men den er i modstrid med datasættet Er det ok? Ville det være anderledes med et større datasæt, hvor der ikke kun var ét udsagn om michael)</a:t>
            </a:r>
            <a:endParaRPr>
              <a:solidFill>
                <a:schemeClr val="dk1"/>
              </a:solidFill>
            </a:endParaRPr>
          </a:p>
          <a:p>
            <a:pPr marL="0" lvl="0" indent="0" algn="l" rtl="0">
              <a:spcBef>
                <a:spcPts val="1600"/>
              </a:spcBef>
              <a:spcAft>
                <a:spcPts val="0"/>
              </a:spcAft>
              <a:buNone/>
            </a:pPr>
            <a:r>
              <a:rPr lang="da" b="1">
                <a:solidFill>
                  <a:schemeClr val="dk1"/>
                </a:solidFill>
              </a:rPr>
              <a:t>Spørgsmål:</a:t>
            </a:r>
            <a:r>
              <a:rPr lang="da">
                <a:solidFill>
                  <a:schemeClr val="dk1"/>
                </a:solidFill>
              </a:rPr>
              <a:t>Hvordan skulle jeres lykkehjul se ud, hvis vi skulle lave en “tilfældig sandsynlighedsmodel”</a:t>
            </a:r>
            <a:br>
              <a:rPr lang="da">
                <a:solidFill>
                  <a:schemeClr val="dk1"/>
                </a:solidFill>
              </a:rPr>
            </a:br>
            <a:r>
              <a:rPr lang="da" b="1">
                <a:solidFill>
                  <a:schemeClr val="dk1"/>
                </a:solidFill>
              </a:rPr>
              <a:t>Svar: </a:t>
            </a:r>
            <a:r>
              <a:rPr lang="da">
                <a:solidFill>
                  <a:schemeClr val="dk1"/>
                </a:solidFill>
              </a:rPr>
              <a:t>Vores lykkehjul skulle bestå af lige store cirkeludsnit, hvis vi skulle lave en “tilfældig sandsynlighedsmodel”</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da" b="1">
                <a:solidFill>
                  <a:schemeClr val="dk1"/>
                </a:solidFill>
              </a:rPr>
              <a:t>Opsamling: Tre sandsynlighedsmodeller og deres konsekvenser</a:t>
            </a:r>
            <a:endParaRPr b="1">
              <a:solidFill>
                <a:schemeClr val="dk1"/>
              </a:solidFill>
            </a:endParaRPr>
          </a:p>
          <a:p>
            <a:pPr marL="457200" lvl="0" indent="-317500" algn="l" rtl="0">
              <a:lnSpc>
                <a:spcPct val="115000"/>
              </a:lnSpc>
              <a:spcBef>
                <a:spcPts val="1600"/>
              </a:spcBef>
              <a:spcAft>
                <a:spcPts val="0"/>
              </a:spcAft>
              <a:buSzPts val="1400"/>
              <a:buChar char="●"/>
            </a:pPr>
            <a:r>
              <a:rPr lang="da">
                <a:solidFill>
                  <a:schemeClr val="dk1"/>
                </a:solidFill>
              </a:rPr>
              <a:t>Vi har afprøvet 3 sandsynlighedsmodeller: Tilfældig, vægtet tilfældig og grådig. De er et billede på, hvor tilfældig sprogmodellens tekst må være. Vi kalder det temperatur.  </a:t>
            </a:r>
            <a:br>
              <a:rPr lang="da">
                <a:solidFill>
                  <a:schemeClr val="dk1"/>
                </a:solidFill>
              </a:rPr>
            </a:br>
            <a:r>
              <a:rPr lang="da">
                <a:solidFill>
                  <a:schemeClr val="dk1"/>
                </a:solidFill>
              </a:rPr>
              <a:t>Jo mere tilfældig jo mere kreativ og jo højere risiko for fejl. I SkoleGPT kan man se, at temperaturen er indstillet til 0,7 og du kan selv ændre på indstillingen.</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da">
                <a:solidFill>
                  <a:schemeClr val="dk1"/>
                </a:solidFill>
              </a:rPr>
              <a:t>Vi har prøvet at styre konteksten i sætningen ved at låse to på hinanden følgende ord sammen (bi-gram) for at understrege at et ord er særlig vigtigt i forhold til det næste.</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da">
                <a:solidFill>
                  <a:schemeClr val="dk1"/>
                </a:solidFill>
              </a:rPr>
              <a:t>Vi har oplevet, at de valg vi tager kan have uforudsete konsekvenser (fx kønsbias: Han hader … )</a:t>
            </a:r>
            <a:endParaRPr>
              <a:solidFill>
                <a:schemeClr val="dk1"/>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368b6746175_0_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368b6746175_0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da" b="1" dirty="0">
                <a:solidFill>
                  <a:srgbClr val="242424"/>
                </a:solidFill>
              </a:rPr>
              <a:t>Program</a:t>
            </a:r>
            <a:r>
              <a:rPr lang="da" dirty="0">
                <a:solidFill>
                  <a:srgbClr val="242424"/>
                </a:solidFill>
              </a:rPr>
              <a:t> </a:t>
            </a:r>
            <a:endParaRPr lang="da"/>
          </a:p>
          <a:p>
            <a:pPr marL="0" indent="0">
              <a:buNone/>
            </a:pPr>
            <a:r>
              <a:rPr lang="da">
                <a:solidFill>
                  <a:srgbClr val="242424"/>
                </a:solidFill>
              </a:rPr>
              <a:t>Du inviteres til at bygge din egen sprogmodel (AI) og opleve dens konsekvenser. </a:t>
            </a:r>
            <a:endParaRPr lang="da"/>
          </a:p>
          <a:p>
            <a:pPr marL="0" indent="0">
              <a:buNone/>
            </a:pPr>
            <a:endParaRPr lang="da" b="1" dirty="0">
              <a:solidFill>
                <a:srgbClr val="242424"/>
              </a:solidFill>
            </a:endParaRPr>
          </a:p>
          <a:p>
            <a:pPr marL="0" indent="0">
              <a:buNone/>
            </a:pPr>
            <a:r>
              <a:rPr lang="da" b="1">
                <a:solidFill>
                  <a:srgbClr val="242424"/>
                </a:solidFill>
              </a:rPr>
              <a:t>I de næste to lektioner, skal du</a:t>
            </a:r>
            <a:endParaRPr lang="da" dirty="0"/>
          </a:p>
          <a:p>
            <a:pPr marL="171450" indent="-171450"/>
            <a:r>
              <a:rPr lang="da">
                <a:solidFill>
                  <a:srgbClr val="242424"/>
                </a:solidFill>
              </a:rPr>
              <a:t>besøge maskinrummet og rense et datasæt (jf billedet tv på tidslinjen)</a:t>
            </a:r>
            <a:endParaRPr lang="da"/>
          </a:p>
          <a:p>
            <a:pPr marL="171450" indent="-171450"/>
            <a:r>
              <a:rPr lang="da">
                <a:solidFill>
                  <a:srgbClr val="242424"/>
                </a:solidFill>
              </a:rPr>
              <a:t>afprøve betydningen af forskellige temperaturer i sandsynlighedsmodellen (jf billedet midt på tidslinjen)</a:t>
            </a:r>
            <a:endParaRPr lang="da"/>
          </a:p>
          <a:p>
            <a:pPr marL="171450" indent="-171450"/>
            <a:r>
              <a:rPr lang="da">
                <a:solidFill>
                  <a:srgbClr val="242424"/>
                </a:solidFill>
              </a:rPr>
              <a:t>justere konteksten og opleve, at den har betydning for sprogmodelens kreativitet og troværdighed (jf billedet th på tidslinjen)</a:t>
            </a:r>
            <a:endParaRPr lang="da"/>
          </a:p>
          <a:p>
            <a:pPr marL="171450" indent="-171450"/>
            <a:endParaRPr lang="da" dirty="0">
              <a:solidFill>
                <a:srgbClr val="242424"/>
              </a:solidFill>
            </a:endParaRPr>
          </a:p>
          <a:p>
            <a:pPr marL="0" indent="0">
              <a:buNone/>
            </a:pPr>
            <a:r>
              <a:rPr lang="da" b="1" dirty="0">
                <a:solidFill>
                  <a:srgbClr val="242424"/>
                </a:solidFill>
              </a:rPr>
              <a:t>Hvor kan du bygger din egen sprogmodel?</a:t>
            </a:r>
            <a:r>
              <a:rPr lang="da" dirty="0">
                <a:solidFill>
                  <a:srgbClr val="242424"/>
                </a:solidFill>
              </a:rPr>
              <a:t> </a:t>
            </a:r>
            <a:br>
              <a:rPr lang="da" dirty="0">
                <a:solidFill>
                  <a:srgbClr val="242424"/>
                </a:solidFill>
              </a:rPr>
            </a:br>
            <a:r>
              <a:rPr lang="da">
                <a:solidFill>
                  <a:srgbClr val="242424"/>
                </a:solidFill>
              </a:rPr>
              <a:t>Det kan du i Maskinrummet! </a:t>
            </a:r>
            <a:br>
              <a:rPr lang="da" dirty="0"/>
            </a:br>
            <a:r>
              <a:rPr lang="da" i="1" dirty="0">
                <a:solidFill>
                  <a:schemeClr val="dk1"/>
                </a:solidFill>
              </a:rPr>
              <a:t>Lad os prøve sammen, at besøge maskinrummet, og se ind i en simpel sprogmodel.  </a:t>
            </a:r>
            <a:br>
              <a:rPr lang="da" i="1" dirty="0">
                <a:solidFill>
                  <a:schemeClr val="dk1"/>
                </a:solidFill>
              </a:rPr>
            </a:br>
            <a:r>
              <a:rPr lang="da">
                <a:solidFill>
                  <a:schemeClr val="dk1"/>
                </a:solidFill>
              </a:rPr>
              <a:t>Vi starter med: Den lille pige med svovlstikkerne</a:t>
            </a:r>
            <a:endParaRPr>
              <a:solidFill>
                <a:schemeClr val="dk1"/>
              </a:solidFill>
            </a:endParaRPr>
          </a:p>
          <a:p>
            <a:pPr marL="0" indent="0">
              <a:buNone/>
            </a:pPr>
            <a:endParaRPr lang="da" dirty="0">
              <a:solidFill>
                <a:schemeClr val="dk1"/>
              </a:solidFill>
            </a:endParaRPr>
          </a:p>
          <a:p>
            <a:pPr marL="0" indent="0">
              <a:buNone/>
            </a:pPr>
            <a:r>
              <a:rPr lang="da" b="1">
                <a:solidFill>
                  <a:schemeClr val="dk1"/>
                </a:solidFill>
              </a:rPr>
              <a:t>Værktøjsgennemgang:</a:t>
            </a:r>
            <a:r>
              <a:rPr lang="da" dirty="0">
                <a:solidFill>
                  <a:schemeClr val="dk1"/>
                </a:solidFill>
              </a:rPr>
              <a:t> </a:t>
            </a:r>
            <a:br>
              <a:rPr lang="da" dirty="0">
                <a:solidFill>
                  <a:schemeClr val="dk1"/>
                </a:solidFill>
              </a:rPr>
            </a:br>
            <a:r>
              <a:rPr lang="da" dirty="0">
                <a:solidFill>
                  <a:schemeClr val="dk1"/>
                </a:solidFill>
              </a:rPr>
              <a:t>Gennemgå de 4 trin i "Hvordan kan en computer forstå og generere tekst" </a:t>
            </a:r>
            <a:r>
              <a:rPr lang="da" dirty="0"/>
              <a:t>(</a:t>
            </a:r>
            <a:r>
              <a:rPr lang="da" dirty="0">
                <a:solidFill>
                  <a:srgbClr val="444444"/>
                </a:solidFill>
                <a:hlinkClick r:id="rId3"/>
              </a:rPr>
              <a:t>maskinrummet</a:t>
            </a:r>
            <a:r>
              <a:rPr lang="da" dirty="0">
                <a:solidFill>
                  <a:schemeClr val="dk1"/>
                </a:solidFill>
              </a:rPr>
              <a:t>) </a:t>
            </a:r>
            <a:endParaRPr lang="da" dirty="0">
              <a:solidFill>
                <a:srgbClr val="444444"/>
              </a:solidFill>
            </a:endParaRPr>
          </a:p>
          <a:p>
            <a:pPr marL="0" indent="0">
              <a:buNone/>
            </a:pPr>
            <a:r>
              <a:rPr lang="da">
                <a:solidFill>
                  <a:schemeClr val="dk1"/>
                </a:solidFill>
              </a:rPr>
              <a:t>Gør det live eller via de følgende 4 slides (26-29).</a:t>
            </a:r>
            <a:endParaRPr lang="da"/>
          </a:p>
          <a:p>
            <a:pPr marL="0" indent="0">
              <a:lnSpc>
                <a:spcPct val="115000"/>
              </a:lnSpc>
              <a:spcBef>
                <a:spcPts val="1600"/>
              </a:spcBef>
              <a:buSzPts val="1100"/>
              <a:buNone/>
            </a:pPr>
            <a:endParaRPr lang="da" dirty="0">
              <a:solidFill>
                <a:schemeClr val="dk1"/>
              </a:solidFill>
            </a:endParaRPr>
          </a:p>
          <a:p>
            <a:pPr marL="0" indent="0">
              <a:lnSpc>
                <a:spcPct val="115000"/>
              </a:lnSpc>
              <a:spcBef>
                <a:spcPts val="1600"/>
              </a:spcBef>
              <a:buNone/>
            </a:pPr>
            <a:r>
              <a:rPr lang="da" b="1" dirty="0">
                <a:solidFill>
                  <a:schemeClr val="dk1"/>
                </a:solidFill>
              </a:rPr>
              <a:t>De 4 trin </a:t>
            </a:r>
            <a:r>
              <a:rPr lang="da">
                <a:solidFill>
                  <a:schemeClr val="dk1"/>
                </a:solidFill>
              </a:rPr>
              <a:t>(Se videoen "Lærerintroduktion til maskinrummet" som støtte til denne trin-for-trin gennemgang)</a:t>
            </a:r>
            <a:r>
              <a:rPr lang="da" b="1" dirty="0">
                <a:solidFill>
                  <a:schemeClr val="dk1"/>
                </a:solidFill>
              </a:rPr>
              <a:t>:</a:t>
            </a:r>
            <a:r>
              <a:rPr lang="da" dirty="0">
                <a:solidFill>
                  <a:schemeClr val="dk1"/>
                </a:solidFill>
              </a:rPr>
              <a:t> </a:t>
            </a:r>
            <a:br>
              <a:rPr lang="da" dirty="0"/>
            </a:br>
            <a:r>
              <a:rPr lang="da" dirty="0">
                <a:solidFill>
                  <a:schemeClr val="dk1"/>
                </a:solidFill>
              </a:rPr>
              <a:t>For at komme i gang, skal du vælge </a:t>
            </a:r>
            <a:r>
              <a:rPr lang="da" u="sng" dirty="0">
                <a:solidFill>
                  <a:schemeClr val="hlink"/>
                </a:solidFill>
                <a:hlinkClick r:id="rId3"/>
              </a:rPr>
              <a:t>Maskinrummet: Hvordan kan en computer forstå og generere tekst?</a:t>
            </a:r>
            <a:br>
              <a:rPr lang="da" dirty="0"/>
            </a:br>
            <a:endParaRPr lang="da" u="sng">
              <a:solidFill>
                <a:srgbClr val="2200CC"/>
              </a:solidFill>
              <a:hlinkClick r:id="" action="ppaction://noaction"/>
            </a:endParaRPr>
          </a:p>
          <a:p>
            <a:pPr marL="0" indent="0">
              <a:buNone/>
            </a:pPr>
            <a:r>
              <a:rPr lang="da-DK" b="1" dirty="0"/>
              <a:t>1. Ordsky (Positionssystem) </a:t>
            </a:r>
            <a:r>
              <a:rPr lang="da-DK" dirty="0"/>
              <a:t>slide 26</a:t>
            </a:r>
            <a:br>
              <a:rPr lang="da-DK" b="1" dirty="0"/>
            </a:br>
            <a:r>
              <a:rPr lang="da-DK" dirty="0"/>
              <a:t>Vælg</a:t>
            </a:r>
            <a:r>
              <a:rPr lang="da-DK" b="1" dirty="0"/>
              <a:t> </a:t>
            </a:r>
            <a:r>
              <a:rPr lang="da" dirty="0">
                <a:solidFill>
                  <a:srgbClr val="444444"/>
                </a:solidFill>
                <a:hlinkClick r:id="rId3"/>
              </a:rPr>
              <a:t>Maskinrummet: Hvordan kan en computer forstå og generere tekst?</a:t>
            </a:r>
            <a:br>
              <a:rPr lang="da" dirty="0">
                <a:solidFill>
                  <a:srgbClr val="444444"/>
                </a:solidFill>
              </a:rPr>
            </a:br>
            <a:r>
              <a:rPr lang="da"/>
              <a:t>- Søg og vælg datasæt (Den lille pige med svovlstikkerne) </a:t>
            </a:r>
            <a:endParaRPr lang="da">
              <a:solidFill>
                <a:srgbClr val="444444"/>
              </a:solidFill>
            </a:endParaRPr>
          </a:p>
          <a:p>
            <a:pPr marL="0" indent="0">
              <a:buNone/>
            </a:pPr>
            <a:r>
              <a:rPr lang="da"/>
              <a:t>-Start aktiviteten på den lilla knap </a:t>
            </a:r>
          </a:p>
          <a:p>
            <a:pPr marL="0" indent="0">
              <a:buNone/>
            </a:pPr>
            <a:r>
              <a:rPr lang="da"/>
              <a:t>- Rens teksten: Juster på disse tre parametre: Antal gange ordet forekommer, Stamning og Stop-ord (Mind eleverne oo hvordan de sorterede de fysiske ordposer i lektion 1) . </a:t>
            </a:r>
          </a:p>
          <a:p>
            <a:pPr marL="0" indent="0">
              <a:buNone/>
            </a:pPr>
            <a:endParaRPr lang="da-DK" b="1" dirty="0">
              <a:solidFill>
                <a:schemeClr val="dk1"/>
              </a:solidFill>
            </a:endParaRPr>
          </a:p>
          <a:p>
            <a:pPr marL="0" indent="0">
              <a:buNone/>
            </a:pPr>
            <a:r>
              <a:rPr lang="da-DK" b="1">
                <a:solidFill>
                  <a:schemeClr val="dk1"/>
                </a:solidFill>
              </a:rPr>
              <a:t>2. Positionstekstgenerering </a:t>
            </a:r>
            <a:r>
              <a:rPr lang="da-DK" dirty="0">
                <a:solidFill>
                  <a:schemeClr val="dk1"/>
                </a:solidFill>
              </a:rPr>
              <a:t>slide 27</a:t>
            </a:r>
            <a:br>
              <a:rPr lang="da-DK" b="1" dirty="0">
                <a:solidFill>
                  <a:schemeClr val="dk1"/>
                </a:solidFill>
              </a:rPr>
            </a:br>
            <a:r>
              <a:rPr lang="da" dirty="0">
                <a:solidFill>
                  <a:schemeClr val="dk1"/>
                </a:solidFill>
              </a:rPr>
              <a:t>-Den enkleste måder at begynde at generere tekst på er at tage det mest almindelige første ord i hele datasættet, derefter det mest almindelige andet ord, derefter det tredje, og så videre. Du kan klikke på "generer" nedenfor for at se, hvordan det ser ud for dette datasæt, og knappen "hvordan" viser de ord, der var på position 1, 2, 3 osv.</a:t>
            </a:r>
            <a:endParaRPr>
              <a:solidFill>
                <a:schemeClr val="dk1"/>
              </a:solidFill>
            </a:endParaRPr>
          </a:p>
          <a:p>
            <a:pPr marL="0" indent="0">
              <a:lnSpc>
                <a:spcPct val="114999"/>
              </a:lnSpc>
              <a:spcBef>
                <a:spcPts val="1600"/>
              </a:spcBef>
              <a:buNone/>
            </a:pPr>
            <a:r>
              <a:rPr lang="da" dirty="0">
                <a:solidFill>
                  <a:schemeClr val="dk1"/>
                </a:solidFill>
              </a:rPr>
              <a:t>-Prøv positionsgenerering</a:t>
            </a:r>
            <a:endParaRPr lang="da" dirty="0"/>
          </a:p>
          <a:p>
            <a:pPr marL="0" indent="0">
              <a:lnSpc>
                <a:spcPct val="114999"/>
              </a:lnSpc>
              <a:spcBef>
                <a:spcPts val="1600"/>
              </a:spcBef>
              <a:buNone/>
            </a:pPr>
            <a:endParaRPr lang="da" dirty="0">
              <a:solidFill>
                <a:schemeClr val="dk1"/>
              </a:solidFill>
            </a:endParaRPr>
          </a:p>
          <a:p>
            <a:pPr marL="0" indent="0">
              <a:lnSpc>
                <a:spcPct val="114999"/>
              </a:lnSpc>
              <a:spcBef>
                <a:spcPts val="1600"/>
              </a:spcBef>
              <a:buNone/>
            </a:pPr>
            <a:r>
              <a:rPr lang="da-DK" b="1" dirty="0">
                <a:solidFill>
                  <a:schemeClr val="dk1"/>
                </a:solidFill>
              </a:rPr>
              <a:t>3. N-gram (Ordsky) </a:t>
            </a:r>
            <a:r>
              <a:rPr lang="da-DK" dirty="0">
                <a:solidFill>
                  <a:schemeClr val="dk1"/>
                </a:solidFill>
              </a:rPr>
              <a:t>slide 28</a:t>
            </a:r>
            <a:endParaRPr lang="da" dirty="0">
              <a:solidFill>
                <a:schemeClr val="dk1"/>
              </a:solidFill>
            </a:endParaRPr>
          </a:p>
          <a:p>
            <a:pPr marL="0" indent="0">
              <a:lnSpc>
                <a:spcPct val="114999"/>
              </a:lnSpc>
              <a:spcBef>
                <a:spcPts val="1600"/>
              </a:spcBef>
              <a:buNone/>
            </a:pPr>
            <a:r>
              <a:rPr lang="da" dirty="0">
                <a:solidFill>
                  <a:schemeClr val="dk1"/>
                </a:solidFill>
              </a:rPr>
              <a:t>-Positions-genereringen fungerer godt i starten, men længere inde i sætningen, bliver sandsynlighederne og positionerne mere rodede. Derfor kan det give mening at se på, hvilke ord der optræder sammen, i stedet for hvornår de optræder. N-</a:t>
            </a:r>
            <a:r>
              <a:rPr lang="da">
                <a:solidFill>
                  <a:schemeClr val="dk1"/>
                </a:solidFill>
              </a:rPr>
              <a:t>grammer</a:t>
            </a:r>
            <a:r>
              <a:rPr lang="da" dirty="0">
                <a:solidFill>
                  <a:schemeClr val="dk1"/>
                </a:solidFill>
              </a:rPr>
              <a:t> i en ordsky er en måde at gøre dette på. Skyen viser grupper af ord, der optræder i teksten. </a:t>
            </a:r>
            <a:br>
              <a:rPr lang="da" dirty="0">
                <a:solidFill>
                  <a:schemeClr val="dk1"/>
                </a:solidFill>
              </a:rPr>
            </a:br>
            <a:r>
              <a:rPr lang="da" dirty="0">
                <a:solidFill>
                  <a:schemeClr val="dk1"/>
                </a:solidFill>
              </a:rPr>
              <a:t>-Vis en ordsky med N-</a:t>
            </a:r>
            <a:r>
              <a:rPr lang="da">
                <a:solidFill>
                  <a:schemeClr val="dk1"/>
                </a:solidFill>
              </a:rPr>
              <a:t>grammer</a:t>
            </a:r>
            <a:r>
              <a:rPr lang="da" dirty="0">
                <a:solidFill>
                  <a:schemeClr val="dk1"/>
                </a:solidFill>
              </a:rPr>
              <a:t>?</a:t>
            </a:r>
            <a:endParaRPr dirty="0">
              <a:solidFill>
                <a:schemeClr val="dk1"/>
              </a:solidFill>
            </a:endParaRPr>
          </a:p>
          <a:p>
            <a:pPr marL="139700" indent="0">
              <a:lnSpc>
                <a:spcPct val="114999"/>
              </a:lnSpc>
              <a:spcBef>
                <a:spcPts val="1600"/>
              </a:spcBef>
              <a:buNone/>
            </a:pPr>
            <a:endParaRPr lang="da" dirty="0">
              <a:solidFill>
                <a:schemeClr val="dk1"/>
              </a:solidFill>
            </a:endParaRPr>
          </a:p>
          <a:p>
            <a:pPr marL="0" indent="0">
              <a:lnSpc>
                <a:spcPct val="114999"/>
              </a:lnSpc>
              <a:spcBef>
                <a:spcPts val="1600"/>
              </a:spcBef>
              <a:buNone/>
            </a:pPr>
            <a:r>
              <a:rPr lang="da-DK" b="1" dirty="0">
                <a:solidFill>
                  <a:schemeClr val="dk1"/>
                </a:solidFill>
              </a:rPr>
              <a:t>4. N-gram</a:t>
            </a:r>
            <a:r>
              <a:rPr lang="da" b="1" dirty="0">
                <a:solidFill>
                  <a:schemeClr val="dk1"/>
                </a:solidFill>
              </a:rPr>
              <a:t> tekst-generering </a:t>
            </a:r>
            <a:r>
              <a:rPr lang="da-DK" dirty="0">
                <a:solidFill>
                  <a:schemeClr val="dk1"/>
                </a:solidFill>
              </a:rPr>
              <a:t>slide 29</a:t>
            </a:r>
            <a:br>
              <a:rPr lang="da" dirty="0"/>
            </a:br>
            <a:r>
              <a:rPr lang="da" dirty="0">
                <a:solidFill>
                  <a:schemeClr val="dk1"/>
                </a:solidFill>
              </a:rPr>
              <a:t>-Brug de flotte farver i </a:t>
            </a:r>
            <a:r>
              <a:rPr lang="da">
                <a:solidFill>
                  <a:schemeClr val="dk1"/>
                </a:solidFill>
              </a:rPr>
              <a:t>flowchartet</a:t>
            </a:r>
            <a:r>
              <a:rPr lang="da" dirty="0">
                <a:solidFill>
                  <a:schemeClr val="dk1"/>
                </a:solidFill>
              </a:rPr>
              <a:t> til at forklare fx 3-gram. Fx [lille pige med] ... svovlstikkerne</a:t>
            </a:r>
          </a:p>
          <a:p>
            <a:pPr marL="0" indent="0">
              <a:lnSpc>
                <a:spcPct val="114999"/>
              </a:lnSpc>
              <a:spcBef>
                <a:spcPts val="1600"/>
              </a:spcBef>
              <a:buNone/>
            </a:pPr>
            <a:r>
              <a:rPr lang="da" dirty="0">
                <a:solidFill>
                  <a:schemeClr val="dk1"/>
                </a:solidFill>
              </a:rPr>
              <a:t>-Generer sætninger ved at justere på n-gram og sandsynlighedsmodellen</a:t>
            </a:r>
            <a:br>
              <a:rPr lang="da" dirty="0"/>
            </a:br>
            <a:r>
              <a:rPr lang="da" dirty="0">
                <a:solidFill>
                  <a:schemeClr val="dk1"/>
                </a:solidFill>
              </a:rPr>
              <a:t>-Brug HVORDAN-knappen til at undersøge sandsynligheden for andre ord. -Noter et eller to af disse alternative ord. Ville de gøre sætningen bedre, mere nyskabende eller mere eventyrlig?</a:t>
            </a:r>
          </a:p>
          <a:p>
            <a:pPr marL="0" indent="0">
              <a:lnSpc>
                <a:spcPct val="114999"/>
              </a:lnSpc>
              <a:spcBef>
                <a:spcPts val="1600"/>
              </a:spcBef>
              <a:buNone/>
            </a:pPr>
            <a:endParaRPr lang="da" dirty="0"/>
          </a:p>
          <a:p>
            <a:pPr marL="0" indent="0">
              <a:spcBef>
                <a:spcPts val="1600"/>
              </a:spcBef>
              <a:buNone/>
            </a:pPr>
            <a:r>
              <a:rPr lang="da" b="1" dirty="0"/>
              <a:t>5. Aktivitetskort:</a:t>
            </a:r>
            <a:r>
              <a:rPr lang="da" dirty="0"/>
              <a:t> </a:t>
            </a:r>
            <a:br>
              <a:rPr lang="da" dirty="0"/>
            </a:br>
            <a:r>
              <a:rPr lang="da"/>
              <a:t>Benyt "Aktivitetsarket, Eventyrlig maskine", til at fastholde eleverne i en skabende og undersøgende tilgang til maskinrummet.</a:t>
            </a:r>
            <a:endParaRPr lang="da" dirty="0">
              <a:solidFill>
                <a:srgbClr val="444444"/>
              </a:solidFill>
            </a:endParaRPr>
          </a:p>
          <a:p>
            <a:pPr marL="0" indent="0">
              <a:spcBef>
                <a:spcPts val="1600"/>
              </a:spcBef>
              <a:buNone/>
            </a:pPr>
            <a:r>
              <a:rPr lang="da" b="1" dirty="0"/>
              <a:t>Alternativ:</a:t>
            </a:r>
            <a:r>
              <a:rPr lang="da" dirty="0"/>
              <a:t> Du kan vælge en mere fri udforskning.</a:t>
            </a:r>
          </a:p>
          <a:p>
            <a:pPr marL="0" indent="0">
              <a:spcBef>
                <a:spcPts val="1600"/>
              </a:spcBef>
              <a:buNone/>
            </a:pPr>
            <a:endParaRPr lang="da" dirty="0"/>
          </a:p>
          <a:p>
            <a:pPr marL="0" indent="0">
              <a:buNone/>
            </a:pPr>
            <a:r>
              <a:rPr lang="da" b="1"/>
              <a:t>Forberedelse:</a:t>
            </a:r>
            <a:r>
              <a:rPr lang="da" dirty="0"/>
              <a:t> </a:t>
            </a:r>
            <a:endParaRPr lang="da" dirty="0">
              <a:solidFill>
                <a:srgbClr val="444444"/>
              </a:solidFill>
            </a:endParaRPr>
          </a:p>
          <a:p>
            <a:pPr marL="171450" indent="-171450"/>
            <a:r>
              <a:rPr lang="da"/>
              <a:t>Se videoen "Hvordan kan en computer forstå og generere tekst (Intro til maskinrummet)</a:t>
            </a:r>
            <a:endParaRPr lang="en-US">
              <a:solidFill>
                <a:srgbClr val="444444"/>
              </a:solidFill>
            </a:endParaRPr>
          </a:p>
          <a:p>
            <a:pPr marL="171450" indent="-171450"/>
            <a:r>
              <a:rPr lang="da"/>
              <a:t>Afprøv GRIMM starter-datasættet. </a:t>
            </a:r>
            <a:endParaRPr lang="da" dirty="0">
              <a:solidFill>
                <a:srgbClr val="444444"/>
              </a:solidFill>
            </a:endParaRPr>
          </a:p>
          <a:p>
            <a:pPr marL="171450" indent="-171450"/>
            <a:r>
              <a:rPr lang="da"/>
              <a:t>Del linket til maskinrummet med eleverne (Hvordan kan en computer forstå og generere tekst i </a:t>
            </a:r>
            <a:r>
              <a:rPr lang="da" dirty="0">
                <a:solidFill>
                  <a:srgbClr val="444444"/>
                </a:solidFill>
                <a:hlinkClick r:id="rId3"/>
              </a:rPr>
              <a:t>maskinrummet</a:t>
            </a:r>
            <a:r>
              <a:rPr lang="da"/>
              <a:t>)</a:t>
            </a:r>
            <a:endParaRPr lang="da" dirty="0">
              <a:solidFill>
                <a:srgbClr val="444444"/>
              </a:solidFill>
            </a:endParaRPr>
          </a:p>
          <a:p>
            <a:pPr marL="171450" indent="-171450"/>
            <a:r>
              <a:rPr lang="da"/>
              <a:t>Print Aktivitetskort: Eventyrlig maskine.</a:t>
            </a:r>
            <a:endParaRPr lang="en-US">
              <a:solidFill>
                <a:srgbClr val="444444"/>
              </a:solidFill>
            </a:endParaRPr>
          </a:p>
          <a:p>
            <a:pPr marL="0" indent="0">
              <a:spcBef>
                <a:spcPts val="1600"/>
              </a:spcBef>
              <a:buNone/>
            </a:pPr>
            <a:endParaRPr lang="da" dirty="0"/>
          </a:p>
          <a:p>
            <a:pPr marL="0" indent="0">
              <a:lnSpc>
                <a:spcPct val="114999"/>
              </a:lnSpc>
              <a:spcBef>
                <a:spcPts val="1600"/>
              </a:spcBef>
              <a:buNone/>
            </a:pPr>
            <a:r>
              <a:rPr lang="da" b="1"/>
              <a:t>Mål:</a:t>
            </a:r>
            <a:endParaRPr lang="en-US">
              <a:solidFill>
                <a:srgbClr val="444444"/>
              </a:solidFill>
            </a:endParaRPr>
          </a:p>
          <a:p>
            <a:pPr marL="171450" indent="-171450">
              <a:lnSpc>
                <a:spcPct val="114999"/>
              </a:lnSpc>
              <a:spcBef>
                <a:spcPts val="1600"/>
              </a:spcBef>
            </a:pPr>
            <a:r>
              <a:rPr lang="da"/>
              <a:t>Udforsk hvordan tekst kan genereres af computere med forskellige metoder.</a:t>
            </a:r>
            <a:endParaRPr lang="en-US">
              <a:solidFill>
                <a:srgbClr val="444444"/>
              </a:solidFill>
            </a:endParaRPr>
          </a:p>
          <a:p>
            <a:pPr marL="171450" indent="-171450">
              <a:lnSpc>
                <a:spcPct val="114999"/>
              </a:lnSpc>
            </a:pPr>
            <a:r>
              <a:rPr lang="da"/>
              <a:t>Få en fornemmelse af, hvordan tilfældighed spiller ind i god og upålidelig tekstgenerering.</a:t>
            </a:r>
            <a:endParaRPr lang="da">
              <a:solidFill>
                <a:srgbClr val="444444"/>
              </a:solidFill>
            </a:endParaRPr>
          </a:p>
          <a:p>
            <a:pPr marL="171450" indent="-171450">
              <a:lnSpc>
                <a:spcPct val="114999"/>
              </a:lnSpc>
            </a:pPr>
            <a:r>
              <a:rPr lang="da">
                <a:solidFill>
                  <a:srgbClr val="242424"/>
                </a:solidFill>
              </a:rPr>
              <a:t>Undersøg betydningen af datasæt, mønstre, konteks og sandsynlighed i sprogmodeller (AI) </a:t>
            </a:r>
            <a:endParaRPr lang="da">
              <a:solidFill>
                <a:srgbClr val="444444"/>
              </a:solidFill>
            </a:endParaRPr>
          </a:p>
          <a:p>
            <a:pPr marL="171450" indent="-171450">
              <a:lnSpc>
                <a:spcPct val="114999"/>
              </a:lnSpc>
            </a:pPr>
            <a:r>
              <a:rPr lang="da">
                <a:solidFill>
                  <a:srgbClr val="242424"/>
                </a:solidFill>
              </a:rPr>
              <a:t>Vær opmærksom på om de datasæt og sprogmodeller, som vi bruger er skæve eller retfærdige (fair). Hold øje med konsekvenser der er unfair eller svære at gennemskue. </a:t>
            </a:r>
            <a:endParaRPr lang="da">
              <a:solidFill>
                <a:srgbClr val="444444"/>
              </a:solidFill>
            </a:endParaRPr>
          </a:p>
          <a:p>
            <a:pPr marL="0" indent="0">
              <a:spcBef>
                <a:spcPts val="1600"/>
              </a:spcBef>
              <a:buNone/>
            </a:pPr>
            <a:endParaRPr lang="da"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a:extLst>
            <a:ext uri="{FF2B5EF4-FFF2-40B4-BE49-F238E27FC236}">
              <a16:creationId xmlns:a16="http://schemas.microsoft.com/office/drawing/2014/main" id="{57060ABF-574D-3475-92E6-44E5BE5ED9E6}"/>
            </a:ext>
          </a:extLst>
        </p:cNvPr>
        <p:cNvGrpSpPr/>
        <p:nvPr/>
      </p:nvGrpSpPr>
      <p:grpSpPr>
        <a:xfrm>
          <a:off x="0" y="0"/>
          <a:ext cx="0" cy="0"/>
          <a:chOff x="0" y="0"/>
          <a:chExt cx="0" cy="0"/>
        </a:xfrm>
      </p:grpSpPr>
      <p:sp>
        <p:nvSpPr>
          <p:cNvPr id="425" name="Google Shape;425;g368b6746175_0_397:notes">
            <a:extLst>
              <a:ext uri="{FF2B5EF4-FFF2-40B4-BE49-F238E27FC236}">
                <a16:creationId xmlns:a16="http://schemas.microsoft.com/office/drawing/2014/main" id="{3EB6B4FB-5C94-960D-1F97-A284F194F52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6" name="Google Shape;426;g368b6746175_0_397:notes">
            <a:extLst>
              <a:ext uri="{FF2B5EF4-FFF2-40B4-BE49-F238E27FC236}">
                <a16:creationId xmlns:a16="http://schemas.microsoft.com/office/drawing/2014/main" id="{B42CAB71-70E4-22DE-A160-F52CCC3363E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da-DK" b="1" dirty="0"/>
              <a:t>1. Ordsky (Positionssystem)</a:t>
            </a:r>
            <a:br>
              <a:rPr lang="da-DK" b="1" dirty="0"/>
            </a:br>
            <a:endParaRPr lang="da-DK" b="1"/>
          </a:p>
          <a:p>
            <a:pPr marL="0" indent="0">
              <a:buNone/>
            </a:pPr>
            <a:r>
              <a:rPr lang="da-DK" b="1"/>
              <a:t>Introduktion</a:t>
            </a:r>
          </a:p>
          <a:p>
            <a:pPr marL="228600" indent="-228600">
              <a:buAutoNum type="arabicPeriod"/>
            </a:pPr>
            <a:r>
              <a:rPr lang="da"/>
              <a:t>Vælg </a:t>
            </a:r>
            <a:r>
              <a:rPr lang="da" dirty="0">
                <a:hlinkClick r:id="rId3"/>
              </a:rPr>
              <a:t>Maskinrummet: Hvordan kan en computer forstå og generere tekst?</a:t>
            </a:r>
            <a:endParaRPr lang="da-DK" dirty="0">
              <a:solidFill>
                <a:srgbClr val="444444"/>
              </a:solidFill>
            </a:endParaRPr>
          </a:p>
          <a:p>
            <a:pPr marL="228600" indent="-228600">
              <a:buAutoNum type="arabicPeriod"/>
            </a:pPr>
            <a:r>
              <a:rPr lang="da"/>
              <a:t>Søg og vælg datasæt (Du kan vælge "Den lille pige med svovlstikkerne" som eksempel. Eleverne skal vælge GRIMM STARTER)</a:t>
            </a:r>
            <a:endParaRPr lang="da-DK">
              <a:solidFill>
                <a:srgbClr val="444444"/>
              </a:solidFill>
            </a:endParaRPr>
          </a:p>
          <a:p>
            <a:pPr marL="228600" indent="-228600">
              <a:buAutoNum type="arabicPeriod"/>
            </a:pPr>
            <a:r>
              <a:rPr lang="da-DK"/>
              <a:t>Start aktiviteten på den lilla knap </a:t>
            </a:r>
            <a:endParaRPr lang="da-DK">
              <a:solidFill>
                <a:srgbClr val="444444"/>
              </a:solidFill>
            </a:endParaRPr>
          </a:p>
          <a:p>
            <a:pPr marL="228600" indent="-228600">
              <a:buAutoNum type="arabicPeriod"/>
            </a:pPr>
            <a:r>
              <a:rPr lang="da"/>
              <a:t>Rens teksten: </a:t>
            </a:r>
            <a:r>
              <a:rPr lang="da-DK" dirty="0"/>
              <a:t>Juster på disse tre parametre: Antal gange ordet forekommer, Stamning og Stop-ord (Mind eleverne om da de sorterede de fysiske ordposer fra lektion 1) .</a:t>
            </a:r>
            <a:endParaRPr lang="da-DK">
              <a:solidFill>
                <a:srgbClr val="444444"/>
              </a:solidFill>
            </a:endParaRPr>
          </a:p>
          <a:p>
            <a:pPr marL="0" indent="0">
              <a:buNone/>
            </a:pPr>
            <a:endParaRPr lang="da-DK" b="1" dirty="0"/>
          </a:p>
          <a:p>
            <a:pPr marL="0" indent="0">
              <a:buNone/>
            </a:pPr>
            <a:r>
              <a:rPr lang="da-DK" b="1" dirty="0"/>
              <a:t>Aktivitet:</a:t>
            </a:r>
            <a:br>
              <a:rPr lang="da-DK" b="1" dirty="0"/>
            </a:br>
            <a:r>
              <a:rPr lang="da-DK"/>
              <a:t>Lav en ordsky som viser hvilke ord der forekommer oftest i datasættet, og hvad datasætet handler om</a:t>
            </a:r>
          </a:p>
        </p:txBody>
      </p:sp>
    </p:spTree>
    <p:extLst>
      <p:ext uri="{BB962C8B-B14F-4D97-AF65-F5344CB8AC3E}">
        <p14:creationId xmlns:p14="http://schemas.microsoft.com/office/powerpoint/2010/main" val="14364306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a:extLst>
            <a:ext uri="{FF2B5EF4-FFF2-40B4-BE49-F238E27FC236}">
              <a16:creationId xmlns:a16="http://schemas.microsoft.com/office/drawing/2014/main" id="{EED47EFD-D421-7C61-8BDA-33A500E38178}"/>
            </a:ext>
          </a:extLst>
        </p:cNvPr>
        <p:cNvGrpSpPr/>
        <p:nvPr/>
      </p:nvGrpSpPr>
      <p:grpSpPr>
        <a:xfrm>
          <a:off x="0" y="0"/>
          <a:ext cx="0" cy="0"/>
          <a:chOff x="0" y="0"/>
          <a:chExt cx="0" cy="0"/>
        </a:xfrm>
      </p:grpSpPr>
      <p:sp>
        <p:nvSpPr>
          <p:cNvPr id="425" name="Google Shape;425;g368b6746175_0_397:notes">
            <a:extLst>
              <a:ext uri="{FF2B5EF4-FFF2-40B4-BE49-F238E27FC236}">
                <a16:creationId xmlns:a16="http://schemas.microsoft.com/office/drawing/2014/main" id="{57E30339-1070-DA98-4419-B5F912CCFA6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6" name="Google Shape;426;g368b6746175_0_397:notes">
            <a:extLst>
              <a:ext uri="{FF2B5EF4-FFF2-40B4-BE49-F238E27FC236}">
                <a16:creationId xmlns:a16="http://schemas.microsoft.com/office/drawing/2014/main" id="{B126430A-EA6C-4B6D-0443-99B27285305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da-DK" b="1" dirty="0"/>
              <a:t>2. Positionstekstgenerering</a:t>
            </a:r>
            <a:br>
              <a:rPr lang="da-DK" b="1" dirty="0"/>
            </a:br>
            <a:endParaRPr lang="da-DK" dirty="0">
              <a:solidFill>
                <a:srgbClr val="444444"/>
              </a:solidFill>
            </a:endParaRPr>
          </a:p>
          <a:p>
            <a:pPr marL="0" indent="0">
              <a:buNone/>
            </a:pPr>
            <a:r>
              <a:rPr lang="da-DK" b="1"/>
              <a:t>Introduktion</a:t>
            </a:r>
            <a:br>
              <a:rPr lang="da-DK" b="1" dirty="0"/>
            </a:br>
            <a:r>
              <a:rPr lang="da-DK"/>
              <a:t>En af de enkleste måder at begynde at generere tekst på er at tage det mest almindelige første ord i hele datasættet, derefter det mest almindelige andet ord, derefter det tredje, osv.</a:t>
            </a:r>
            <a:endParaRPr lang="da-DK" b="1"/>
          </a:p>
          <a:p>
            <a:pPr marL="228600" indent="-228600">
              <a:buAutoNum type="arabicPeriod"/>
            </a:pPr>
            <a:r>
              <a:rPr lang="da-DK"/>
              <a:t>Klik på "generer" og se, hvordan det ser ud for dette datasæt (Grønt flueben indikerer, at den ny sætningen ikke allerede findes i datasættet.</a:t>
            </a:r>
          </a:p>
          <a:p>
            <a:pPr marL="228600" indent="-228600">
              <a:buAutoNum type="arabicPeriod"/>
            </a:pPr>
            <a:r>
              <a:rPr lang="da-DK"/>
              <a:t>Klik på knappen "Hvordan". Den viser de ord, der var på position 1, 2, 3 osv. </a:t>
            </a:r>
          </a:p>
          <a:p>
            <a:pPr>
              <a:buNone/>
            </a:pPr>
            <a:r>
              <a:rPr lang="da-DK" dirty="0"/>
              <a:t> </a:t>
            </a:r>
          </a:p>
          <a:p>
            <a:pPr marL="0" indent="0">
              <a:buNone/>
            </a:pPr>
            <a:r>
              <a:rPr lang="da-DK" b="1" dirty="0"/>
              <a:t>Pointe:</a:t>
            </a:r>
            <a:br>
              <a:rPr lang="da-DK" dirty="0"/>
            </a:br>
            <a:r>
              <a:rPr lang="da-DK" dirty="0">
                <a:solidFill>
                  <a:schemeClr val="dk1"/>
                </a:solidFill>
              </a:rPr>
              <a:t>I dette eksempler fungerer positionstekstgenerering ok i begyndelsen af sætningen, men længere inde i sætningen går det galt. </a:t>
            </a:r>
            <a:br>
              <a:rPr lang="da-DK" dirty="0">
                <a:solidFill>
                  <a:schemeClr val="dk1"/>
                </a:solidFill>
              </a:rPr>
            </a:br>
            <a:r>
              <a:rPr lang="da-DK">
                <a:solidFill>
                  <a:schemeClr val="dk1"/>
                </a:solidFill>
              </a:rPr>
              <a:t>Denne pointe kan eleverne selv erfare med datasættet GRIM STARTER, når de selv skal i gang. Med datasættet "GRIMM STARTER" fungerer sprogmodellen markant bedre fordi sætninger i datasættet er mere ensartede).</a:t>
            </a:r>
            <a:endParaRPr lang="da-DK" err="1"/>
          </a:p>
          <a:p>
            <a:pPr marL="0" indent="0">
              <a:buNone/>
            </a:pPr>
            <a:br>
              <a:rPr lang="da-DK" dirty="0">
                <a:solidFill>
                  <a:schemeClr val="dk1"/>
                </a:solidFill>
              </a:rPr>
            </a:br>
            <a:endParaRPr lang="da-DK">
              <a:solidFill>
                <a:srgbClr val="444444"/>
              </a:solidFill>
            </a:endParaRPr>
          </a:p>
          <a:p>
            <a:pPr marL="0" lvl="0" indent="0" algn="l">
              <a:spcBef>
                <a:spcPts val="0"/>
              </a:spcBef>
              <a:spcAft>
                <a:spcPts val="0"/>
              </a:spcAft>
              <a:buNone/>
            </a:pPr>
            <a:endParaRPr lang="da" dirty="0"/>
          </a:p>
        </p:txBody>
      </p:sp>
    </p:spTree>
    <p:extLst>
      <p:ext uri="{BB962C8B-B14F-4D97-AF65-F5344CB8AC3E}">
        <p14:creationId xmlns:p14="http://schemas.microsoft.com/office/powerpoint/2010/main" val="37300293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a:extLst>
            <a:ext uri="{FF2B5EF4-FFF2-40B4-BE49-F238E27FC236}">
              <a16:creationId xmlns:a16="http://schemas.microsoft.com/office/drawing/2014/main" id="{AB61ED26-91E0-7594-63BA-0A58D488AA3E}"/>
            </a:ext>
          </a:extLst>
        </p:cNvPr>
        <p:cNvGrpSpPr/>
        <p:nvPr/>
      </p:nvGrpSpPr>
      <p:grpSpPr>
        <a:xfrm>
          <a:off x="0" y="0"/>
          <a:ext cx="0" cy="0"/>
          <a:chOff x="0" y="0"/>
          <a:chExt cx="0" cy="0"/>
        </a:xfrm>
      </p:grpSpPr>
      <p:sp>
        <p:nvSpPr>
          <p:cNvPr id="439" name="Google Shape;439;g368b6746175_0_412:notes">
            <a:extLst>
              <a:ext uri="{FF2B5EF4-FFF2-40B4-BE49-F238E27FC236}">
                <a16:creationId xmlns:a16="http://schemas.microsoft.com/office/drawing/2014/main" id="{77B380A8-03DA-C747-FE98-DDEF08018D1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0" name="Google Shape;440;g368b6746175_0_412:notes">
            <a:extLst>
              <a:ext uri="{FF2B5EF4-FFF2-40B4-BE49-F238E27FC236}">
                <a16:creationId xmlns:a16="http://schemas.microsoft.com/office/drawing/2014/main" id="{48530C05-251C-2199-9B55-E881FFA04D0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da-DK" b="1" dirty="0"/>
              <a:t>3. N-gram</a:t>
            </a:r>
            <a:endParaRPr lang="da-DK" dirty="0"/>
          </a:p>
          <a:p>
            <a:pPr marL="0" indent="0">
              <a:buNone/>
            </a:pPr>
            <a:r>
              <a:rPr lang="da-DK"/>
              <a:t>N-gram fokuserer på konteksten. Hvilke ord hænger sammen? Efter [den lille] kommer [pige]. Efter [Der var] kommer [engang]. </a:t>
            </a:r>
          </a:p>
          <a:p>
            <a:pPr marL="0" indent="0">
              <a:buNone/>
            </a:pPr>
            <a:endParaRPr lang="da-DK" dirty="0"/>
          </a:p>
          <a:p>
            <a:pPr marL="228600" indent="-228600">
              <a:buAutoNum type="arabicPeriod"/>
            </a:pPr>
            <a:r>
              <a:rPr lang="da-DK"/>
              <a:t>Vis hvordan du kan ændre fra 2-gram til 3-gram osv, ved at trække i skyderen.</a:t>
            </a:r>
          </a:p>
          <a:p>
            <a:pPr marL="228600" indent="-228600">
              <a:buAutoNum type="arabicPeriod"/>
            </a:pPr>
            <a:r>
              <a:rPr lang="da-DK"/>
              <a:t>Vis hvordan de blå pile styrer visningen af ord der optræder mange gange</a:t>
            </a:r>
          </a:p>
          <a:p>
            <a:pPr marL="0" indent="0">
              <a:buNone/>
            </a:pPr>
            <a:endParaRPr lang="da-DK" b="1" dirty="0">
              <a:solidFill>
                <a:srgbClr val="158158"/>
              </a:solidFill>
            </a:endParaRPr>
          </a:p>
          <a:p>
            <a:pPr marL="0" indent="0">
              <a:buNone/>
            </a:pPr>
            <a:r>
              <a:rPr lang="da-DK" b="1"/>
              <a:t>Pointe</a:t>
            </a:r>
            <a:endParaRPr lang="da-DK"/>
          </a:p>
          <a:p>
            <a:pPr marL="0" indent="0">
              <a:buNone/>
            </a:pPr>
            <a:r>
              <a:rPr lang="da-DK"/>
              <a:t>Med de rette indstillinger kan ordskyen vise, hvad datasættet handler om?</a:t>
            </a:r>
          </a:p>
          <a:p>
            <a:pPr marL="0" indent="0">
              <a:buNone/>
            </a:pPr>
            <a:endParaRPr lang="da-DK" dirty="0"/>
          </a:p>
        </p:txBody>
      </p:sp>
    </p:spTree>
    <p:extLst>
      <p:ext uri="{BB962C8B-B14F-4D97-AF65-F5344CB8AC3E}">
        <p14:creationId xmlns:p14="http://schemas.microsoft.com/office/powerpoint/2010/main" val="11571370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a:extLst>
            <a:ext uri="{FF2B5EF4-FFF2-40B4-BE49-F238E27FC236}">
              <a16:creationId xmlns:a16="http://schemas.microsoft.com/office/drawing/2014/main" id="{6A95106D-68A8-FB23-68C5-18A96F664501}"/>
            </a:ext>
          </a:extLst>
        </p:cNvPr>
        <p:cNvGrpSpPr/>
        <p:nvPr/>
      </p:nvGrpSpPr>
      <p:grpSpPr>
        <a:xfrm>
          <a:off x="0" y="0"/>
          <a:ext cx="0" cy="0"/>
          <a:chOff x="0" y="0"/>
          <a:chExt cx="0" cy="0"/>
        </a:xfrm>
      </p:grpSpPr>
      <p:sp>
        <p:nvSpPr>
          <p:cNvPr id="446" name="Google Shape;446;g368b6746175_0_389:notes">
            <a:extLst>
              <a:ext uri="{FF2B5EF4-FFF2-40B4-BE49-F238E27FC236}">
                <a16:creationId xmlns:a16="http://schemas.microsoft.com/office/drawing/2014/main" id="{45EA5361-50B4-86DA-C041-411D3B79119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7" name="Google Shape;447;g368b6746175_0_389:notes">
            <a:extLst>
              <a:ext uri="{FF2B5EF4-FFF2-40B4-BE49-F238E27FC236}">
                <a16:creationId xmlns:a16="http://schemas.microsoft.com/office/drawing/2014/main" id="{15091915-76FB-D3D3-BEFD-B49F6C1E0FC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da-DK" b="1"/>
              <a:t>4. N-grams tekstgenerering </a:t>
            </a:r>
          </a:p>
          <a:p>
            <a:pPr marL="0" indent="0">
              <a:buNone/>
            </a:pPr>
            <a:r>
              <a:rPr lang="da-DK"/>
              <a:t>N-grammer hjælper os med at generere tekst. Når vi ser 2-grammet [Klar, parat] i en tekst, ved vi, at [start] </a:t>
            </a:r>
            <a:endParaRPr lang="en-US">
              <a:solidFill>
                <a:srgbClr val="444444"/>
              </a:solidFill>
            </a:endParaRPr>
          </a:p>
          <a:p>
            <a:pPr marL="0" indent="0">
              <a:buNone/>
            </a:pPr>
            <a:endParaRPr lang="da-DK" dirty="0"/>
          </a:p>
          <a:p>
            <a:pPr marL="0" indent="0">
              <a:buNone/>
            </a:pPr>
            <a:r>
              <a:rPr lang="da-DK" b="1"/>
              <a:t>Aktivitet:</a:t>
            </a:r>
          </a:p>
          <a:p>
            <a:pPr marL="228600" indent="-228600">
              <a:buAutoNum type="arabicPeriod"/>
            </a:pPr>
            <a:r>
              <a:rPr lang="da-DK"/>
              <a:t>Skift mellem 2-gram og 3 gram</a:t>
            </a:r>
            <a:endParaRPr lang="en-US">
              <a:solidFill>
                <a:srgbClr val="444444"/>
              </a:solidFill>
            </a:endParaRPr>
          </a:p>
          <a:p>
            <a:pPr marL="228600" indent="-228600">
              <a:buAutoNum type="arabicPeriod"/>
            </a:pPr>
            <a:r>
              <a:rPr lang="da-DK"/>
              <a:t>Vælg temperaturen på din sandsynlighedsmodel (vægtet tilfældig eller tilfældig)</a:t>
            </a:r>
            <a:endParaRPr lang="en-US">
              <a:solidFill>
                <a:srgbClr val="444444"/>
              </a:solidFill>
            </a:endParaRPr>
          </a:p>
          <a:p>
            <a:pPr marL="228600" indent="-228600">
              <a:buAutoNum type="arabicPeriod"/>
            </a:pPr>
            <a:r>
              <a:rPr lang="da-DK"/>
              <a:t>Klik på "generer" og se en ny sætning (Grønt flueben indikerer, at den ny sætningen ikke allerede findes i datasættet.</a:t>
            </a:r>
            <a:endParaRPr lang="en-US">
              <a:solidFill>
                <a:srgbClr val="444444"/>
              </a:solidFill>
            </a:endParaRPr>
          </a:p>
          <a:p>
            <a:pPr marL="228600" indent="-228600">
              <a:buAutoNum type="arabicPeriod"/>
            </a:pPr>
            <a:r>
              <a:rPr lang="da-DK"/>
              <a:t>Brug "hvordan" knappen til at undersøge, hvordan sætningen også kunne have set ud.</a:t>
            </a:r>
          </a:p>
          <a:p>
            <a:pPr marL="228600" indent="-228600">
              <a:buAutoNum type="arabicPeriod"/>
            </a:pPr>
            <a:endParaRPr lang="da-DK" dirty="0"/>
          </a:p>
          <a:p>
            <a:pPr marL="0" indent="0">
              <a:buNone/>
            </a:pPr>
            <a:r>
              <a:rPr lang="da-DK" dirty="0"/>
              <a:t>Nu er eleverne klar til at lave deres egen eventyrlige sprogmodel. </a:t>
            </a:r>
            <a:br>
              <a:rPr lang="da-DK" dirty="0"/>
            </a:br>
            <a:r>
              <a:rPr lang="da-DK"/>
              <a:t>Del det udprintede aktivitetsark og linket til maskinrummet med eleverne, så de kan samarbejde om at lave en Eventyrlig maskine.</a:t>
            </a:r>
            <a:endParaRPr lang="da-DK" dirty="0"/>
          </a:p>
        </p:txBody>
      </p:sp>
    </p:spTree>
    <p:extLst>
      <p:ext uri="{BB962C8B-B14F-4D97-AF65-F5344CB8AC3E}">
        <p14:creationId xmlns:p14="http://schemas.microsoft.com/office/powerpoint/2010/main" val="4696132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a:extLst>
            <a:ext uri="{FF2B5EF4-FFF2-40B4-BE49-F238E27FC236}">
              <a16:creationId xmlns:a16="http://schemas.microsoft.com/office/drawing/2014/main" id="{F84403D5-7984-F94C-821E-1988EF7A6CCE}"/>
            </a:ext>
          </a:extLst>
        </p:cNvPr>
        <p:cNvGrpSpPr/>
        <p:nvPr/>
      </p:nvGrpSpPr>
      <p:grpSpPr>
        <a:xfrm>
          <a:off x="0" y="0"/>
          <a:ext cx="0" cy="0"/>
          <a:chOff x="0" y="0"/>
          <a:chExt cx="0" cy="0"/>
        </a:xfrm>
      </p:grpSpPr>
      <p:sp>
        <p:nvSpPr>
          <p:cNvPr id="446" name="Google Shape;446;g368b6746175_0_389:notes">
            <a:extLst>
              <a:ext uri="{FF2B5EF4-FFF2-40B4-BE49-F238E27FC236}">
                <a16:creationId xmlns:a16="http://schemas.microsoft.com/office/drawing/2014/main" id="{54BF0A27-B71C-F6DE-B62D-FF247E9C6E8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7" name="Google Shape;447;g368b6746175_0_389:notes">
            <a:extLst>
              <a:ext uri="{FF2B5EF4-FFF2-40B4-BE49-F238E27FC236}">
                <a16:creationId xmlns:a16="http://schemas.microsoft.com/office/drawing/2014/main" id="{59FA0BE4-F344-3524-7BCD-C2848E3B06D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da-DK" b="1"/>
              <a:t>Aktivitet: Eventyrlig maskine</a:t>
            </a:r>
          </a:p>
          <a:p>
            <a:pPr>
              <a:buNone/>
            </a:pPr>
            <a:endParaRPr lang="da-DK" dirty="0"/>
          </a:p>
          <a:p>
            <a:pPr>
              <a:buNone/>
            </a:pPr>
            <a:r>
              <a:rPr lang="da-DK" b="1"/>
              <a:t>Parøvelse: </a:t>
            </a:r>
          </a:p>
          <a:p>
            <a:pPr>
              <a:buNone/>
            </a:pPr>
            <a:r>
              <a:rPr lang="da-DK"/>
              <a:t>Nu er eleverne klar til at lave deres egen eventyrlige sprogmodel. </a:t>
            </a:r>
          </a:p>
          <a:p>
            <a:pPr>
              <a:buNone/>
            </a:pPr>
            <a:endParaRPr lang="da-DK" dirty="0"/>
          </a:p>
          <a:p>
            <a:pPr>
              <a:buNone/>
            </a:pPr>
            <a:r>
              <a:rPr lang="da-DK" b="1"/>
              <a:t>Del:</a:t>
            </a:r>
            <a:r>
              <a:rPr lang="da-DK"/>
              <a:t> </a:t>
            </a:r>
          </a:p>
          <a:p>
            <a:pPr>
              <a:buNone/>
            </a:pPr>
            <a:r>
              <a:rPr lang="da-DK"/>
              <a:t>Del det udprintede aktivitetsark og linket til maskinrummet med eleverne, så de kan samarbejde om at lave en Eventyrlig maskine. </a:t>
            </a:r>
          </a:p>
          <a:p>
            <a:pPr>
              <a:buNone/>
            </a:pPr>
            <a:endParaRPr lang="da-DK" dirty="0"/>
          </a:p>
          <a:p>
            <a:pPr>
              <a:buNone/>
            </a:pPr>
            <a:r>
              <a:rPr lang="da-DK" b="1"/>
              <a:t>Slides til opsamling</a:t>
            </a:r>
          </a:p>
          <a:p>
            <a:pPr>
              <a:buNone/>
            </a:pPr>
            <a:r>
              <a:rPr lang="da-DK"/>
              <a:t>Brug slide 31-34 som støtte til opsamlingen på "Den eventyrlige maskine", som skaber begyndelserne på fremtidens eventyr.</a:t>
            </a:r>
            <a:endParaRPr lang="da-DK" dirty="0"/>
          </a:p>
          <a:p>
            <a:pPr>
              <a:buNone/>
            </a:pPr>
            <a:endParaRPr lang="da-DK" dirty="0"/>
          </a:p>
          <a:p>
            <a:pPr marL="0" indent="0">
              <a:buNone/>
            </a:pPr>
            <a:r>
              <a:rPr lang="da" b="1"/>
              <a:t>Forberedelse:</a:t>
            </a:r>
            <a:r>
              <a:rPr lang="da" dirty="0"/>
              <a:t> </a:t>
            </a:r>
            <a:endParaRPr lang="da" dirty="0">
              <a:solidFill>
                <a:srgbClr val="444444"/>
              </a:solidFill>
            </a:endParaRPr>
          </a:p>
          <a:p>
            <a:pPr marL="171450" indent="-171450"/>
            <a:r>
              <a:rPr lang="da"/>
              <a:t>Se videoen "Hvordan kan en computer forstå og generere tekst (Intro til maskinrummet)</a:t>
            </a:r>
            <a:endParaRPr lang="en-US">
              <a:solidFill>
                <a:srgbClr val="444444"/>
              </a:solidFill>
            </a:endParaRPr>
          </a:p>
          <a:p>
            <a:pPr marL="171450" indent="-171450"/>
            <a:r>
              <a:rPr lang="da"/>
              <a:t>Afprøv GRIMM starter-datasættet. </a:t>
            </a:r>
            <a:endParaRPr lang="da" dirty="0">
              <a:solidFill>
                <a:srgbClr val="444444"/>
              </a:solidFill>
            </a:endParaRPr>
          </a:p>
          <a:p>
            <a:pPr marL="0" indent="0">
              <a:spcBef>
                <a:spcPts val="1600"/>
              </a:spcBef>
              <a:buNone/>
            </a:pPr>
            <a:endParaRPr lang="da" dirty="0">
              <a:solidFill>
                <a:srgbClr val="444444"/>
              </a:solidFill>
            </a:endParaRPr>
          </a:p>
          <a:p>
            <a:pPr marL="0" indent="0">
              <a:lnSpc>
                <a:spcPct val="114999"/>
              </a:lnSpc>
              <a:spcBef>
                <a:spcPts val="1600"/>
              </a:spcBef>
              <a:buNone/>
            </a:pPr>
            <a:r>
              <a:rPr lang="da" b="1"/>
              <a:t>Mål:</a:t>
            </a:r>
            <a:endParaRPr lang="en-US">
              <a:solidFill>
                <a:srgbClr val="444444"/>
              </a:solidFill>
            </a:endParaRPr>
          </a:p>
          <a:p>
            <a:pPr marL="171450" indent="-171450">
              <a:lnSpc>
                <a:spcPct val="114999"/>
              </a:lnSpc>
              <a:spcBef>
                <a:spcPts val="1600"/>
              </a:spcBef>
            </a:pPr>
            <a:r>
              <a:rPr lang="da"/>
              <a:t>Udforsk hvordan tekst kan genereres af computere med forskellige metoder.</a:t>
            </a:r>
            <a:endParaRPr lang="en-US">
              <a:solidFill>
                <a:srgbClr val="444444"/>
              </a:solidFill>
            </a:endParaRPr>
          </a:p>
          <a:p>
            <a:pPr marL="171450" indent="-171450">
              <a:lnSpc>
                <a:spcPct val="114999"/>
              </a:lnSpc>
            </a:pPr>
            <a:r>
              <a:rPr lang="da"/>
              <a:t>Få en fornemmelse af, hvordan tilfældighed spiller ind i god og upålidelig tekstgenerering.</a:t>
            </a:r>
            <a:endParaRPr lang="da" dirty="0">
              <a:solidFill>
                <a:srgbClr val="444444"/>
              </a:solidFill>
            </a:endParaRPr>
          </a:p>
          <a:p>
            <a:pPr marL="171450" indent="-171450">
              <a:lnSpc>
                <a:spcPct val="114999"/>
              </a:lnSpc>
            </a:pPr>
            <a:r>
              <a:rPr lang="da">
                <a:solidFill>
                  <a:srgbClr val="242424"/>
                </a:solidFill>
              </a:rPr>
              <a:t>Undersøg betydningen af datasæt, mønstre, konteks og sandsynlighed i sprogmodeller (AI) </a:t>
            </a:r>
            <a:endParaRPr lang="da" dirty="0">
              <a:solidFill>
                <a:srgbClr val="444444"/>
              </a:solidFill>
            </a:endParaRPr>
          </a:p>
          <a:p>
            <a:pPr marL="171450" indent="-171450">
              <a:lnSpc>
                <a:spcPct val="114999"/>
              </a:lnSpc>
            </a:pPr>
            <a:r>
              <a:rPr lang="da">
                <a:solidFill>
                  <a:srgbClr val="242424"/>
                </a:solidFill>
              </a:rPr>
              <a:t>Vær opmærksom på om de datasæt og sprogmodeller, som vi bruger er skæve eller retfærdige (fair). Hold øje med konsekvenser der er unfair eller svære at gennemskue. </a:t>
            </a:r>
            <a:endParaRPr lang="da" dirty="0">
              <a:solidFill>
                <a:srgbClr val="444444"/>
              </a:solidFill>
            </a:endParaRPr>
          </a:p>
        </p:txBody>
      </p:sp>
    </p:spTree>
    <p:extLst>
      <p:ext uri="{BB962C8B-B14F-4D97-AF65-F5344CB8AC3E}">
        <p14:creationId xmlns:p14="http://schemas.microsoft.com/office/powerpoint/2010/main" val="1643884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g368b6746175_0_3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6" name="Google Shape;426;g368b6746175_0_3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39700" indent="0">
              <a:buNone/>
            </a:pPr>
            <a:r>
              <a:rPr lang="da-DK" b="1" dirty="0"/>
              <a:t>Slides til opsamling: </a:t>
            </a:r>
            <a:r>
              <a:rPr lang="da-DK"/>
              <a:t>Brug slide 31-36 som støtte til opsamlingen på "Den eventyrlige maskine", som skaber begyndelserne på fremtidens eventyr.</a:t>
            </a:r>
            <a:endParaRPr lang="da-DK">
              <a:solidFill>
                <a:srgbClr val="444444"/>
              </a:solidFill>
            </a:endParaRPr>
          </a:p>
          <a:p>
            <a:pPr marL="0" indent="0">
              <a:buNone/>
            </a:pPr>
            <a:endParaRPr lang="da-DK" b="1"/>
          </a:p>
          <a:p>
            <a:pPr marL="0" indent="0">
              <a:buNone/>
            </a:pPr>
            <a:r>
              <a:rPr lang="da-DK" b="1"/>
              <a:t>1. Ordsky (Positionssystem) </a:t>
            </a:r>
            <a:br>
              <a:rPr lang="da-DK" b="1" dirty="0"/>
            </a:br>
            <a:endParaRPr lang="da-DK" b="1" dirty="0"/>
          </a:p>
          <a:p>
            <a:pPr marL="0" indent="0">
              <a:buNone/>
            </a:pPr>
            <a:r>
              <a:rPr lang="da-DK" b="1" dirty="0"/>
              <a:t>Pointe:</a:t>
            </a:r>
            <a:br>
              <a:rPr lang="da-DK" b="1" dirty="0"/>
            </a:br>
            <a:r>
              <a:rPr lang="da-DK"/>
              <a:t>Ordsky viser et tydeligt mønster som fortæller, hvad datasætet handler om?</a:t>
            </a:r>
            <a:endParaRPr lang="da-DK" b="1"/>
          </a:p>
          <a:p>
            <a:pPr marL="0" indent="0">
              <a:buNone/>
            </a:pPr>
            <a:br>
              <a:rPr lang="da-DK" b="1" dirty="0">
                <a:solidFill>
                  <a:srgbClr val="158158"/>
                </a:solidFill>
              </a:rPr>
            </a:br>
            <a:r>
              <a:rPr lang="da-DK" b="1" dirty="0">
                <a:solidFill>
                  <a:srgbClr val="158158"/>
                </a:solidFill>
              </a:rPr>
              <a:t>Til den afsluttende opsamling</a:t>
            </a:r>
            <a:endParaRPr lang="da-DK" dirty="0"/>
          </a:p>
          <a:p>
            <a:pPr marL="0" indent="0">
              <a:buNone/>
            </a:pPr>
            <a:r>
              <a:rPr lang="da-DK" b="1" dirty="0"/>
              <a:t>Spørgsmål</a:t>
            </a:r>
            <a:r>
              <a:rPr lang="da-DK" dirty="0"/>
              <a:t>: </a:t>
            </a:r>
            <a:endParaRPr lang="da-DK" b="1"/>
          </a:p>
          <a:p>
            <a:pPr marL="0" indent="0">
              <a:buNone/>
            </a:pPr>
            <a:r>
              <a:rPr lang="da-DK" dirty="0"/>
              <a:t>Kunne I lave en ordsky der vist, hvad datasættet handler om?</a:t>
            </a:r>
            <a:br>
              <a:rPr lang="da-DK" dirty="0"/>
            </a:br>
            <a:r>
              <a:rPr lang="da-DK"/>
              <a:t>Hvilke indstillinger valgte I?</a:t>
            </a:r>
            <a:br>
              <a:rPr lang="da-DK" dirty="0"/>
            </a:br>
            <a:endParaRPr lang="da-DK" b="1" dirty="0"/>
          </a:p>
          <a:p>
            <a:pPr marL="0" indent="0">
              <a:buNone/>
            </a:pPr>
            <a:endParaRPr lang="da-DK"/>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a:extLst>
            <a:ext uri="{FF2B5EF4-FFF2-40B4-BE49-F238E27FC236}">
              <a16:creationId xmlns:a16="http://schemas.microsoft.com/office/drawing/2014/main" id="{62AAF569-F465-C15B-2B6D-DFEA3702D8A1}"/>
            </a:ext>
          </a:extLst>
        </p:cNvPr>
        <p:cNvGrpSpPr/>
        <p:nvPr/>
      </p:nvGrpSpPr>
      <p:grpSpPr>
        <a:xfrm>
          <a:off x="0" y="0"/>
          <a:ext cx="0" cy="0"/>
          <a:chOff x="0" y="0"/>
          <a:chExt cx="0" cy="0"/>
        </a:xfrm>
      </p:grpSpPr>
      <p:sp>
        <p:nvSpPr>
          <p:cNvPr id="425" name="Google Shape;425;g368b6746175_0_397:notes">
            <a:extLst>
              <a:ext uri="{FF2B5EF4-FFF2-40B4-BE49-F238E27FC236}">
                <a16:creationId xmlns:a16="http://schemas.microsoft.com/office/drawing/2014/main" id="{AAA53889-100F-8B7C-66B4-7FE67F4D180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6" name="Google Shape;426;g368b6746175_0_397:notes">
            <a:extLst>
              <a:ext uri="{FF2B5EF4-FFF2-40B4-BE49-F238E27FC236}">
                <a16:creationId xmlns:a16="http://schemas.microsoft.com/office/drawing/2014/main" id="{B7A70506-4378-9EF0-F2DE-AABFB4FAA66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da-DK" b="1"/>
              <a:t>Slides til opsamling: </a:t>
            </a:r>
            <a:r>
              <a:rPr lang="da-DK"/>
              <a:t>Brug slide 31-36 som støtte til opsamlingen på "Den eventyrlige maskine".</a:t>
            </a:r>
          </a:p>
          <a:p>
            <a:pPr marL="0" indent="0">
              <a:buNone/>
            </a:pPr>
            <a:endParaRPr lang="da-DK" b="1" dirty="0"/>
          </a:p>
          <a:p>
            <a:pPr marL="0" indent="0">
              <a:buNone/>
            </a:pPr>
            <a:r>
              <a:rPr lang="da-DK" b="1"/>
              <a:t>2. Positionstekstgenerering</a:t>
            </a:r>
            <a:br>
              <a:rPr lang="da-DK" b="1" dirty="0"/>
            </a:br>
            <a:r>
              <a:rPr lang="da-DK" dirty="0"/>
              <a:t> </a:t>
            </a:r>
            <a:endParaRPr lang="da-DK" dirty="0">
              <a:solidFill>
                <a:srgbClr val="444444"/>
              </a:solidFill>
            </a:endParaRPr>
          </a:p>
          <a:p>
            <a:pPr marL="0" indent="0">
              <a:buNone/>
            </a:pPr>
            <a:r>
              <a:rPr lang="da-DK" b="1"/>
              <a:t>Pointe:</a:t>
            </a:r>
            <a:br>
              <a:rPr lang="da-DK" dirty="0"/>
            </a:br>
            <a:r>
              <a:rPr lang="da-DK">
                <a:solidFill>
                  <a:schemeClr val="dk1"/>
                </a:solidFill>
              </a:rPr>
              <a:t>I dette eksempler fungerer positionstekstgenerering godt i begyndelsen af sætningen, men længere inde i sætningen går det galt. </a:t>
            </a:r>
            <a:br>
              <a:rPr lang="da-DK" dirty="0">
                <a:solidFill>
                  <a:schemeClr val="dk1"/>
                </a:solidFill>
              </a:rPr>
            </a:br>
            <a:endParaRPr lang="da-DK" dirty="0"/>
          </a:p>
          <a:p>
            <a:pPr marL="0" indent="0">
              <a:buNone/>
            </a:pPr>
            <a:r>
              <a:rPr lang="da-DK" b="1" dirty="0">
                <a:solidFill>
                  <a:schemeClr val="bg2"/>
                </a:solidFill>
              </a:rPr>
              <a:t>Til den afsluttende opsamling</a:t>
            </a:r>
          </a:p>
          <a:p>
            <a:pPr marL="0" indent="0">
              <a:buNone/>
            </a:pPr>
            <a:r>
              <a:rPr lang="da-DK" b="1" dirty="0">
                <a:solidFill>
                  <a:schemeClr val="dk1"/>
                </a:solidFill>
              </a:rPr>
              <a:t>Spørgsmål</a:t>
            </a:r>
            <a:r>
              <a:rPr lang="da-DK" dirty="0">
                <a:solidFill>
                  <a:schemeClr val="dk1"/>
                </a:solidFill>
              </a:rPr>
              <a:t>: Hvilke sandsynligheds-indstillinger fungerer bedst?</a:t>
            </a:r>
            <a:endParaRPr lang="da-DK" dirty="0">
              <a:solidFill>
                <a:srgbClr val="444444"/>
              </a:solidFill>
            </a:endParaRPr>
          </a:p>
          <a:p>
            <a:pPr marL="0" indent="0">
              <a:buNone/>
            </a:pPr>
            <a:br>
              <a:rPr lang="da-DK" b="1" dirty="0"/>
            </a:br>
            <a:r>
              <a:rPr lang="da-DK" b="1" dirty="0"/>
              <a:t>Svar:</a:t>
            </a:r>
            <a:r>
              <a:rPr lang="da-DK"/>
              <a:t> "Tilfældigt" genererer meget nyt, men "Grådig" er mere sikker</a:t>
            </a:r>
            <a:br>
              <a:rPr lang="da-DK" dirty="0">
                <a:solidFill>
                  <a:schemeClr val="dk1"/>
                </a:solidFill>
              </a:rPr>
            </a:br>
            <a:endParaRPr lang="da-DK">
              <a:solidFill>
                <a:srgbClr val="444444"/>
              </a:solidFill>
            </a:endParaRPr>
          </a:p>
          <a:p>
            <a:pPr marL="0" lvl="0" indent="0" algn="l">
              <a:spcBef>
                <a:spcPts val="0"/>
              </a:spcBef>
              <a:spcAft>
                <a:spcPts val="0"/>
              </a:spcAft>
              <a:buNone/>
            </a:pPr>
            <a:endParaRPr lang="da" dirty="0"/>
          </a:p>
        </p:txBody>
      </p:sp>
    </p:spTree>
    <p:extLst>
      <p:ext uri="{BB962C8B-B14F-4D97-AF65-F5344CB8AC3E}">
        <p14:creationId xmlns:p14="http://schemas.microsoft.com/office/powerpoint/2010/main" val="27732938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368b6746175_0_4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0" name="Google Shape;440;g368b6746175_0_4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da-DK" b="1"/>
              <a:t>Slides til opsamling: </a:t>
            </a:r>
            <a:r>
              <a:rPr lang="da-DK"/>
              <a:t>Brug slide 31-36 som støtte til opsamlingen på "Den eventyrlige maskine".</a:t>
            </a:r>
          </a:p>
          <a:p>
            <a:pPr marL="0" indent="0">
              <a:buNone/>
            </a:pPr>
            <a:endParaRPr lang="da-DK" b="1" dirty="0"/>
          </a:p>
          <a:p>
            <a:pPr marL="0" indent="0">
              <a:buNone/>
            </a:pPr>
            <a:r>
              <a:rPr lang="da-DK" b="1"/>
              <a:t>3. N-gram</a:t>
            </a:r>
            <a:endParaRPr lang="da-DK"/>
          </a:p>
          <a:p>
            <a:pPr marL="0" indent="0">
              <a:buNone/>
            </a:pPr>
            <a:r>
              <a:rPr lang="da-DK" dirty="0"/>
              <a:t>N-gram fokuserer på konteksten. Efter [Der var] kommer [engang]</a:t>
            </a:r>
          </a:p>
          <a:p>
            <a:pPr marL="0" indent="0">
              <a:buNone/>
            </a:pPr>
            <a:endParaRPr lang="da-DK" b="1" dirty="0">
              <a:solidFill>
                <a:srgbClr val="158158"/>
              </a:solidFill>
            </a:endParaRPr>
          </a:p>
          <a:p>
            <a:pPr marL="0" indent="0">
              <a:buNone/>
            </a:pPr>
            <a:r>
              <a:rPr lang="da-DK" b="1" dirty="0">
                <a:solidFill>
                  <a:srgbClr val="158158"/>
                </a:solidFill>
              </a:rPr>
              <a:t>Til den afsluttende opsamling</a:t>
            </a:r>
            <a:endParaRPr lang="da-DK" dirty="0"/>
          </a:p>
          <a:p>
            <a:pPr marL="0" indent="0">
              <a:buNone/>
            </a:pPr>
            <a:r>
              <a:rPr lang="da-DK" b="1" dirty="0"/>
              <a:t>Spørgsmål</a:t>
            </a:r>
            <a:r>
              <a:rPr lang="da-DK" dirty="0"/>
              <a:t>: </a:t>
            </a:r>
            <a:endParaRPr lang="da-DK" dirty="0">
              <a:solidFill>
                <a:srgbClr val="444444"/>
              </a:solidFill>
            </a:endParaRPr>
          </a:p>
          <a:p>
            <a:pPr marL="0" indent="0">
              <a:buNone/>
            </a:pPr>
            <a:r>
              <a:rPr lang="da-DK" dirty="0"/>
              <a:t>Kan du lave en ordsky der viser, hvad datasættet handler om?</a:t>
            </a:r>
            <a:br>
              <a:rPr lang="da-DK" dirty="0"/>
            </a:br>
            <a:r>
              <a:rPr lang="da-DK" dirty="0"/>
              <a:t>Hvilke indstillinger kræver det?</a:t>
            </a:r>
          </a:p>
          <a:p>
            <a:pPr marL="0" indent="0">
              <a:buNone/>
            </a:pPr>
            <a:endParaRPr lang="da-DK" dirty="0"/>
          </a:p>
          <a:p>
            <a:pPr marL="0" indent="0">
              <a:buNone/>
            </a:pPr>
            <a:r>
              <a:rPr lang="da-DK" b="1" dirty="0"/>
              <a:t>Refleksioner og implikationer:</a:t>
            </a:r>
            <a:endParaRPr lang="da-DK"/>
          </a:p>
          <a:p>
            <a:pPr marL="0" indent="0">
              <a:buNone/>
            </a:pPr>
            <a:r>
              <a:rPr lang="da-DK"/>
              <a:t>Hvem handler eventyrene i datasættet om?</a:t>
            </a:r>
            <a:br>
              <a:rPr lang="da-DK" dirty="0"/>
            </a:br>
            <a:r>
              <a:rPr lang="da-DK"/>
              <a:t>Hvem bliver hovedpersonerne i fremtiden eventyr (Hvis vi bruger Brødrene Grimm som datasæt)?</a:t>
            </a:r>
          </a:p>
          <a:p>
            <a:pPr marL="0" indent="0">
              <a:buNone/>
            </a:pPr>
            <a:endParaRPr lang="da-DK" dirty="0"/>
          </a:p>
          <a:p>
            <a:pPr marL="0" indent="0">
              <a:buNone/>
            </a:pPr>
            <a:r>
              <a:rPr lang="da-DK" b="1" dirty="0"/>
              <a:t>Svar:</a:t>
            </a:r>
            <a:r>
              <a:rPr lang="da-DK" dirty="0"/>
              <a:t> </a:t>
            </a:r>
            <a:br>
              <a:rPr lang="da-DK" dirty="0"/>
            </a:br>
            <a:r>
              <a:rPr lang="da-DK" dirty="0"/>
              <a:t>mand, fattig, mand, konge, konge, konge</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a:extLst>
            <a:ext uri="{FF2B5EF4-FFF2-40B4-BE49-F238E27FC236}">
              <a16:creationId xmlns:a16="http://schemas.microsoft.com/office/drawing/2014/main" id="{A099FF0B-8AFB-AB2B-D8EF-1D00D2D2471B}"/>
            </a:ext>
          </a:extLst>
        </p:cNvPr>
        <p:cNvGrpSpPr/>
        <p:nvPr/>
      </p:nvGrpSpPr>
      <p:grpSpPr>
        <a:xfrm>
          <a:off x="0" y="0"/>
          <a:ext cx="0" cy="0"/>
          <a:chOff x="0" y="0"/>
          <a:chExt cx="0" cy="0"/>
        </a:xfrm>
      </p:grpSpPr>
      <p:sp>
        <p:nvSpPr>
          <p:cNvPr id="446" name="Google Shape;446;g368b6746175_0_389:notes">
            <a:extLst>
              <a:ext uri="{FF2B5EF4-FFF2-40B4-BE49-F238E27FC236}">
                <a16:creationId xmlns:a16="http://schemas.microsoft.com/office/drawing/2014/main" id="{C9602F5B-4507-39A7-A33A-1657B7D8805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7" name="Google Shape;447;g368b6746175_0_389:notes">
            <a:extLst>
              <a:ext uri="{FF2B5EF4-FFF2-40B4-BE49-F238E27FC236}">
                <a16:creationId xmlns:a16="http://schemas.microsoft.com/office/drawing/2014/main" id="{07266788-D895-AE59-8C74-1EF2009927D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da-DK" b="1"/>
              <a:t>Slides til opsamling: </a:t>
            </a:r>
            <a:r>
              <a:rPr lang="da-DK"/>
              <a:t>Brug slide 31-36 som støtte til opsamlingen på "Den eventyrlige maskine".</a:t>
            </a:r>
          </a:p>
          <a:p>
            <a:pPr marL="0" indent="0">
              <a:buNone/>
            </a:pPr>
            <a:endParaRPr lang="da-DK" b="1" dirty="0"/>
          </a:p>
          <a:p>
            <a:pPr marL="0" indent="0">
              <a:buNone/>
            </a:pPr>
            <a:r>
              <a:rPr lang="da-DK" b="1"/>
              <a:t>4. N-grams tekstgenerering </a:t>
            </a:r>
            <a:endParaRPr lang="da-DK"/>
          </a:p>
          <a:p>
            <a:pPr marL="0" indent="0">
              <a:buNone/>
            </a:pPr>
            <a:endParaRPr lang="da-DK" dirty="0"/>
          </a:p>
          <a:p>
            <a:pPr marL="0" indent="0">
              <a:buNone/>
            </a:pPr>
            <a:r>
              <a:rPr lang="da-DK" b="1"/>
              <a:t>Aktivitet:</a:t>
            </a:r>
          </a:p>
          <a:p>
            <a:pPr marL="228600" indent="-228600">
              <a:buAutoNum type="arabicPeriod"/>
            </a:pPr>
            <a:r>
              <a:rPr lang="da-DK"/>
              <a:t>Læs nogle af de begyndelser op, som eleverne har skrevet på tavlen. </a:t>
            </a:r>
          </a:p>
          <a:p>
            <a:pPr marL="228600" indent="-228600">
              <a:buAutoNum type="arabicPeriod"/>
            </a:pPr>
            <a:r>
              <a:rPr lang="da-DK"/>
              <a:t>Fremhæv det, hvis eleverne har brugt "hvordan-knappen" til at undersøge, hvordan sætningen også kunne have set ud.</a:t>
            </a:r>
          </a:p>
          <a:p>
            <a:pPr marL="228600" indent="-228600">
              <a:buAutoNum type="arabicPeriod"/>
            </a:pPr>
            <a:r>
              <a:rPr lang="da-DK"/>
              <a:t>Brug det farverige flowchat til at undersøge sætningen på dette slide. Hvad kunne der stå som alternativ til rig (mand, konge fattig, lille, ung osv)</a:t>
            </a:r>
          </a:p>
        </p:txBody>
      </p:sp>
    </p:spTree>
    <p:extLst>
      <p:ext uri="{BB962C8B-B14F-4D97-AF65-F5344CB8AC3E}">
        <p14:creationId xmlns:p14="http://schemas.microsoft.com/office/powerpoint/2010/main" val="12078192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3f288868540_0_6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6" name="Google Shape;346;g3f288868540_0_6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da-DK" b="1"/>
              <a:t>Slides til opsamling: </a:t>
            </a:r>
            <a:r>
              <a:rPr lang="da-DK"/>
              <a:t>Brug slide 31-36 som støtte til opsamlingen på "Den eventyrlige maskine".</a:t>
            </a:r>
          </a:p>
          <a:p>
            <a:pPr marL="0" indent="0">
              <a:buNone/>
            </a:pPr>
            <a:endParaRPr lang="da-DK" dirty="0">
              <a:solidFill>
                <a:srgbClr val="444444"/>
              </a:solidFill>
            </a:endParaRPr>
          </a:p>
          <a:p>
            <a:pPr marL="0" indent="0">
              <a:buNone/>
            </a:pPr>
            <a:r>
              <a:rPr lang="da-DK" b="1"/>
              <a:t>4. N-grams tekstgenerering </a:t>
            </a:r>
            <a:r>
              <a:rPr lang="da-DK" b="1">
                <a:solidFill>
                  <a:schemeClr val="bg2"/>
                </a:solidFill>
              </a:rPr>
              <a:t>(Til den afsluttende opsamling)</a:t>
            </a:r>
            <a:br>
              <a:rPr lang="da-DK" b="1" dirty="0">
                <a:solidFill>
                  <a:srgbClr val="158158"/>
                </a:solidFill>
              </a:rPr>
            </a:br>
            <a:endParaRPr lang="da-DK" dirty="0">
              <a:solidFill>
                <a:srgbClr val="444444"/>
              </a:solidFill>
            </a:endParaRPr>
          </a:p>
          <a:p>
            <a:pPr marL="0" indent="0">
              <a:buNone/>
            </a:pPr>
            <a:r>
              <a:rPr lang="da-DK" b="1"/>
              <a:t>Spørgsmål</a:t>
            </a:r>
            <a:r>
              <a:rPr lang="da-DK"/>
              <a:t>:Hvem var hovedpersonerne Brødrene Grimm? (Mænd)</a:t>
            </a:r>
            <a:br>
              <a:rPr lang="da-DK" dirty="0"/>
            </a:br>
            <a:r>
              <a:rPr lang="da-DK"/>
              <a:t>Svar: Mest mænd</a:t>
            </a:r>
            <a:br>
              <a:rPr lang="da-DK" dirty="0"/>
            </a:br>
            <a:r>
              <a:rPr lang="da-DK"/>
              <a:t>Spørgsmål: Hvem bliver hovedpersonerne i fremtidens eventyr (hvis vi bruger Brødrene Grimm som datasæt)?</a:t>
            </a:r>
            <a:br>
              <a:rPr lang="da-DK" dirty="0"/>
            </a:br>
            <a:r>
              <a:rPr lang="da-DK"/>
              <a:t>Svar: Det bliver mændene, kongerne, sønnerne, mølleren, bonden, fiskeren</a:t>
            </a:r>
            <a:br>
              <a:rPr lang="da-DK" dirty="0"/>
            </a:br>
            <a:r>
              <a:rPr lang="da-DK"/>
              <a:t>Spørgsmål: Hvem bliver heltene i fremtidens eventyr?</a:t>
            </a:r>
            <a:br>
              <a:rPr lang="da-DK" dirty="0"/>
            </a:br>
            <a:r>
              <a:rPr lang="da-DK"/>
              <a:t>Svar: Det bliver mænd ..</a:t>
            </a:r>
            <a:endParaRPr lang="en-US" dirty="0">
              <a:solidFill>
                <a:srgbClr val="444444"/>
              </a:solidFill>
            </a:endParaRPr>
          </a:p>
          <a:p>
            <a:pPr marL="0" indent="0">
              <a:buNone/>
            </a:pPr>
            <a:endParaRPr lang="da-DK" dirty="0">
              <a:solidFill>
                <a:srgbClr val="444444"/>
              </a:solidFill>
            </a:endParaRPr>
          </a:p>
          <a:p>
            <a:pPr marL="0" indent="0">
              <a:buNone/>
            </a:pPr>
            <a:r>
              <a:rPr lang="da-DK" b="1"/>
              <a:t>Spørgsmål</a:t>
            </a:r>
            <a:r>
              <a:rPr lang="da-DK"/>
              <a:t>: Skal piger også være hovedpersoner og helte i fremtiden?</a:t>
            </a:r>
            <a:br>
              <a:rPr lang="da-DK" dirty="0"/>
            </a:br>
            <a:r>
              <a:rPr lang="da-DK"/>
              <a:t>Svar: Ja, piger skal have fede uddannelser, lederjobs (Statsminister), vinde guldmedaljer og aftjene værnepligt.</a:t>
            </a:r>
            <a:endParaRPr lang="en-US" dirty="0">
              <a:solidFill>
                <a:srgbClr val="444444"/>
              </a:solidFill>
            </a:endParaRPr>
          </a:p>
          <a:p>
            <a:pPr marL="0" indent="0">
              <a:buNone/>
            </a:pPr>
            <a:endParaRPr lang="en-US" dirty="0">
              <a:solidFill>
                <a:srgbClr val="444444"/>
              </a:solidFill>
            </a:endParaRPr>
          </a:p>
          <a:p>
            <a:pPr marL="0" indent="0">
              <a:buNone/>
            </a:pPr>
            <a:r>
              <a:rPr lang="da-DK" b="1"/>
              <a:t>Spørgsmål</a:t>
            </a:r>
            <a:r>
              <a:rPr lang="da-DK"/>
              <a:t>: Bør/kan vi ændre på de datasæt som skaber nye tekster og svar eller de algoritmer som anbefaler jobs ?</a:t>
            </a:r>
            <a:br>
              <a:rPr lang="da-DK" dirty="0"/>
            </a:br>
            <a:r>
              <a:rPr lang="da-DK"/>
              <a:t>Svar: Tech-firmaerne kan i alt fald.</a:t>
            </a:r>
            <a:endParaRPr lang="en-US" dirty="0">
              <a:solidFill>
                <a:srgbClr val="444444"/>
              </a:solidFill>
            </a:endParaRPr>
          </a:p>
          <a:p>
            <a:pPr marL="0" indent="0">
              <a:buNone/>
            </a:pPr>
            <a:endParaRPr lang="en-US" b="1" dirty="0">
              <a:solidFill>
                <a:srgbClr val="444444"/>
              </a:solidFill>
            </a:endParaRPr>
          </a:p>
          <a:p>
            <a:pPr marL="0" indent="0">
              <a:buNone/>
            </a:pPr>
            <a:r>
              <a:rPr lang="en-US" b="1">
                <a:solidFill>
                  <a:srgbClr val="444444"/>
                </a:solidFill>
              </a:rPr>
              <a:t>Pointer</a:t>
            </a:r>
            <a:endParaRPr lang="en-US"/>
          </a:p>
          <a:p>
            <a:pPr marL="171450" indent="-171450"/>
            <a:r>
              <a:rPr lang="en-US"/>
              <a:t>Sprogmodeller bygger på valgte sandsynlighedsmodeller og datasæt.</a:t>
            </a:r>
            <a:endParaRPr lang="da-DK">
              <a:solidFill>
                <a:srgbClr val="444444"/>
              </a:solidFill>
            </a:endParaRPr>
          </a:p>
          <a:p>
            <a:pPr marL="171450" indent="-171450"/>
            <a:r>
              <a:rPr lang="en-US"/>
              <a:t>Datasæt kan indeholde skævheder (bias) fra gamle dage, som vi ikke ønsker at forstærke</a:t>
            </a:r>
            <a:endParaRPr lang="da-DK">
              <a:solidFill>
                <a:srgbClr val="444444"/>
              </a:solidFill>
            </a:endParaRPr>
          </a:p>
          <a:p>
            <a:pPr marL="171450" indent="-171450"/>
            <a:r>
              <a:rPr lang="en-US"/>
              <a:t>Sprogmodeller kan have betydning for fremtiden (Fremtidens helte).</a:t>
            </a:r>
            <a:endParaRPr lang="da-DK">
              <a:solidFill>
                <a:srgbClr val="444444"/>
              </a:solidFill>
            </a:endParaRPr>
          </a:p>
          <a:p>
            <a:pPr marL="171450" indent="-171450"/>
            <a:r>
              <a:rPr lang="en-US"/>
              <a:t>Hvis vi ikke kan gennemskue sprogmodellerne opdager vi det måske ikke. Derfor er det interessant at denne model er gennemskuelig (transparent). Vi kan se ind I den. Den er ikke black boxed med glass boxed.</a:t>
            </a:r>
            <a:endParaRPr lang="da-DK">
              <a:solidFill>
                <a:srgbClr val="444444"/>
              </a:solidFill>
            </a:endParaRPr>
          </a:p>
          <a:p>
            <a:pPr marL="0" indent="0">
              <a:buNone/>
            </a:pPr>
            <a:endParaRPr lang="en-US" dirty="0">
              <a:solidFill>
                <a:srgbClr val="444444"/>
              </a:solidFill>
            </a:endParaRPr>
          </a:p>
          <a:p>
            <a:pPr marL="0" indent="0">
              <a:buNone/>
            </a:pPr>
            <a:r>
              <a:rPr lang="en-US">
                <a:solidFill>
                  <a:srgbClr val="444444"/>
                </a:solidFill>
              </a:rPr>
              <a:t>-----------------------------------------</a:t>
            </a:r>
            <a:endParaRPr lang="da-DK">
              <a:solidFill>
                <a:srgbClr val="444444"/>
              </a:solidFill>
            </a:endParaRPr>
          </a:p>
          <a:p>
            <a:pPr marL="0" indent="0">
              <a:buNone/>
            </a:pPr>
            <a:r>
              <a:rPr lang="en-US" b="1"/>
              <a:t>Bonus spørgsmål:</a:t>
            </a:r>
            <a:r>
              <a:rPr lang="en-US" dirty="0"/>
              <a:t> </a:t>
            </a:r>
            <a:br>
              <a:rPr lang="en-US" dirty="0"/>
            </a:br>
            <a:r>
              <a:rPr lang="en-US"/>
              <a:t>Er der andre mønstre som vi helst ikke vil gentage eller forstærke?</a:t>
            </a:r>
            <a:endParaRPr lang="da-DK">
              <a:solidFill>
                <a:srgbClr val="444444"/>
              </a:solidFill>
            </a:endParaRPr>
          </a:p>
          <a:p>
            <a:pPr marL="0" indent="0">
              <a:buNone/>
            </a:pPr>
            <a:r>
              <a:rPr lang="en-US" b="1"/>
              <a:t>Svar</a:t>
            </a:r>
            <a:r>
              <a:rPr lang="en-US"/>
              <a:t>: </a:t>
            </a:r>
            <a:r>
              <a:rPr lang="en-US">
                <a:solidFill>
                  <a:srgbClr val="444444"/>
                </a:solidFill>
                <a:hlinkClick r:id="" action="ppaction://noaction"/>
              </a:rPr>
              <a:t>Slide 53</a:t>
            </a:r>
            <a:endParaRPr lang="da-DK">
              <a:solidFill>
                <a:srgbClr val="444444"/>
              </a:solidFill>
            </a:endParaRPr>
          </a:p>
          <a:p>
            <a:pPr marL="0" indent="0">
              <a:buNone/>
            </a:pPr>
            <a:br>
              <a:rPr lang="en-US" dirty="0"/>
            </a:br>
            <a:endParaRPr lang="da-DK">
              <a:solidFill>
                <a:srgbClr val="444444"/>
              </a:solidFill>
            </a:endParaRPr>
          </a:p>
          <a:p>
            <a:pPr marL="0" indent="0">
              <a:buNone/>
            </a:pPr>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3f288868540_0_6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5" name="Google Shape;355;g3f288868540_0_6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da-DK" b="1"/>
              <a:t>4. N-grams tekstgenerering </a:t>
            </a:r>
            <a:r>
              <a:rPr lang="da-DK" b="1">
                <a:solidFill>
                  <a:srgbClr val="158158"/>
                </a:solidFill>
              </a:rPr>
              <a:t>(Til den afsluttende opsamling)</a:t>
            </a:r>
            <a:br>
              <a:rPr lang="da-DK" b="1" dirty="0">
                <a:solidFill>
                  <a:srgbClr val="158158"/>
                </a:solidFill>
              </a:rPr>
            </a:br>
            <a:endParaRPr lang="en-US"/>
          </a:p>
          <a:p>
            <a:pPr marL="0" indent="0">
              <a:buNone/>
            </a:pPr>
            <a:r>
              <a:rPr lang="en-US" b="1"/>
              <a:t>Spørgsmål:</a:t>
            </a:r>
            <a:r>
              <a:rPr lang="en-US"/>
              <a:t> Se ind I modellen og afgør; Er hun er dum eller dejlig?</a:t>
            </a:r>
            <a:endParaRPr lang="da-DK">
              <a:solidFill>
                <a:srgbClr val="444444"/>
              </a:solidFill>
            </a:endParaRPr>
          </a:p>
          <a:p>
            <a:pPr marL="0" indent="0">
              <a:buNone/>
            </a:pPr>
            <a:r>
              <a:rPr lang="en-US" dirty="0">
                <a:solidFill>
                  <a:schemeClr val="bg2"/>
                </a:solidFill>
              </a:rPr>
              <a:t>Muligt svar:</a:t>
            </a:r>
            <a:r>
              <a:rPr lang="en-US"/>
              <a:t> Sandsynligheden er den samme (33%). Jeg håber, at hun er dejlig. Måske er hun noget helt tredje</a:t>
            </a:r>
            <a:endParaRPr lang="en-US" dirty="0"/>
          </a:p>
          <a:p>
            <a:pPr marL="0" indent="0">
              <a:buNone/>
            </a:pPr>
            <a:endParaRPr lang="en-US" b="1" dirty="0"/>
          </a:p>
          <a:p>
            <a:pPr marL="0" indent="0">
              <a:buNone/>
            </a:pPr>
            <a:r>
              <a:rPr lang="en-US" b="1"/>
              <a:t>Pointe:</a:t>
            </a:r>
            <a:r>
              <a:rPr lang="en-US"/>
              <a:t> Der for er det interessant at denne model er gennemskuelig. Vi kan se ind I den. Den er ikke black boxed med glass boxed. Hvis vi ikke kan gennemskue sprogmodellerne opdager vi måske ikke, at fortællingen, beskrivelsen eller løsningen kunne være en anden (Transparens). </a:t>
            </a:r>
          </a:p>
          <a:p>
            <a:pPr marL="0" indent="0">
              <a:buNone/>
            </a:pPr>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g37515b45482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4" name="Google Shape;454;g37515b45482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g37515b45482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9" name="Google Shape;459;g37515b45482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Clr>
                <a:schemeClr val="dk1"/>
              </a:buClr>
              <a:buSzPts val="1100"/>
              <a:buNone/>
            </a:pPr>
            <a:r>
              <a:rPr lang="da" b="1" dirty="0">
                <a:solidFill>
                  <a:schemeClr val="dk1"/>
                </a:solidFill>
              </a:rPr>
              <a:t>Forberedelse: </a:t>
            </a:r>
            <a:r>
              <a:rPr lang="da" dirty="0">
                <a:solidFill>
                  <a:schemeClr val="dk1"/>
                </a:solidFill>
              </a:rPr>
              <a:t>Print og klip ordposerne</a:t>
            </a:r>
            <a:br>
              <a:rPr lang="da" dirty="0"/>
            </a:br>
            <a:endParaRPr lang="da" dirty="0">
              <a:solidFill>
                <a:schemeClr val="dk1"/>
              </a:solidFill>
            </a:endParaRPr>
          </a:p>
          <a:p>
            <a:pPr marL="0" indent="0">
              <a:buNone/>
            </a:pPr>
            <a:r>
              <a:rPr lang="da" b="1" dirty="0"/>
              <a:t>Materialer:</a:t>
            </a:r>
            <a:endParaRPr lang="da" dirty="0"/>
          </a:p>
          <a:p>
            <a:pPr marL="0" lvl="0" indent="0" algn="l">
              <a:spcBef>
                <a:spcPts val="0"/>
              </a:spcBef>
              <a:spcAft>
                <a:spcPts val="0"/>
              </a:spcAft>
              <a:buSzPts val="1100"/>
              <a:buFont typeface="Arial"/>
              <a:buNone/>
            </a:pPr>
            <a:r>
              <a:rPr lang="da" dirty="0">
                <a:solidFill>
                  <a:schemeClr val="dk1"/>
                </a:solidFill>
              </a:rPr>
              <a:t>PDF med ordposer og instruktion</a:t>
            </a:r>
            <a:endParaRPr lang="da" u="sng" dirty="0">
              <a:solidFill>
                <a:srgbClr val="2200CC"/>
              </a:solidFill>
            </a:endParaRPr>
          </a:p>
          <a:p>
            <a:pPr marL="0" indent="0">
              <a:buSzPts val="1100"/>
              <a:buNone/>
            </a:pPr>
            <a:endParaRPr lang="da" dirty="0">
              <a:solidFill>
                <a:schemeClr val="dk1"/>
              </a:solidFill>
            </a:endParaRPr>
          </a:p>
          <a:p>
            <a:pPr marL="0" indent="0">
              <a:buSzPts val="1100"/>
              <a:buNone/>
            </a:pPr>
            <a:r>
              <a:rPr lang="da" b="1" dirty="0">
                <a:solidFill>
                  <a:schemeClr val="dk1"/>
                </a:solidFill>
              </a:rPr>
              <a:t>Ekstra ordposer</a:t>
            </a:r>
          </a:p>
          <a:p>
            <a:pPr marL="0" lvl="0" indent="0" algn="l" rtl="0">
              <a:spcBef>
                <a:spcPts val="0"/>
              </a:spcBef>
              <a:spcAft>
                <a:spcPts val="0"/>
              </a:spcAft>
              <a:buClr>
                <a:schemeClr val="dk1"/>
              </a:buClr>
              <a:buSzPts val="1100"/>
              <a:buFont typeface="Arial"/>
              <a:buNone/>
            </a:pPr>
            <a:r>
              <a:rPr lang="da" dirty="0">
                <a:solidFill>
                  <a:schemeClr val="dk1"/>
                </a:solidFill>
              </a:rPr>
              <a:t>SoMe: </a:t>
            </a:r>
            <a:r>
              <a:rPr lang="da" u="sng" dirty="0">
                <a:solidFill>
                  <a:schemeClr val="hlink"/>
                </a:solidFill>
                <a:hlinkClick r:id="rId3"/>
              </a:rPr>
              <a:t>https://maskinrummet.github.io/#/da/single-activity/bagOfWordsPrintout/6</a:t>
            </a:r>
            <a:endParaRPr dirty="0">
              <a:solidFill>
                <a:schemeClr val="dk1"/>
              </a:solidFill>
            </a:endParaRPr>
          </a:p>
          <a:p>
            <a:pPr marL="0" lvl="0" indent="0" algn="l" rtl="0">
              <a:spcBef>
                <a:spcPts val="0"/>
              </a:spcBef>
              <a:spcAft>
                <a:spcPts val="0"/>
              </a:spcAft>
              <a:buClr>
                <a:schemeClr val="dk1"/>
              </a:buClr>
              <a:buSzPts val="1100"/>
              <a:buFont typeface="Arial"/>
              <a:buNone/>
            </a:pPr>
            <a:r>
              <a:rPr lang="da" dirty="0">
                <a:solidFill>
                  <a:schemeClr val="dk1"/>
                </a:solidFill>
              </a:rPr>
              <a:t>Film: </a:t>
            </a:r>
            <a:r>
              <a:rPr lang="da" u="sng" dirty="0">
                <a:solidFill>
                  <a:schemeClr val="hlink"/>
                </a:solidFill>
                <a:hlinkClick r:id="rId4"/>
              </a:rPr>
              <a:t>https://maskinrummet.github.io/#/da/single-activity/bagOfWordsPrintout/9</a:t>
            </a:r>
            <a:br>
              <a:rPr lang="da" dirty="0"/>
            </a:br>
            <a:r>
              <a:rPr lang="da" dirty="0">
                <a:solidFill>
                  <a:schemeClr val="dk1"/>
                </a:solidFill>
              </a:rPr>
              <a:t>Taylor Swift: </a:t>
            </a:r>
            <a:r>
              <a:rPr lang="da" u="sng" dirty="0">
                <a:solidFill>
                  <a:schemeClr val="hlink"/>
                </a:solidFill>
                <a:hlinkClick r:id="rId5"/>
              </a:rPr>
              <a:t>https://maskinrummet.github.io/#/da/single-activity/bagOfWordsPrintout/12</a:t>
            </a:r>
            <a:endParaRPr dirty="0">
              <a:solidFill>
                <a:schemeClr val="dk1"/>
              </a:solidFill>
            </a:endParaRPr>
          </a:p>
          <a:p>
            <a:pPr marL="0" lvl="0" indent="0" algn="l" rtl="0">
              <a:spcBef>
                <a:spcPts val="0"/>
              </a:spcBef>
              <a:spcAft>
                <a:spcPts val="0"/>
              </a:spcAft>
              <a:buClr>
                <a:schemeClr val="dk1"/>
              </a:buClr>
              <a:buSzPts val="1100"/>
              <a:buFont typeface="Arial"/>
              <a:buNone/>
            </a:pPr>
            <a:r>
              <a:rPr lang="da" dirty="0">
                <a:solidFill>
                  <a:schemeClr val="dk1"/>
                </a:solidFill>
              </a:rPr>
              <a:t>Den lille pige med svovlstikkerne </a:t>
            </a:r>
            <a:r>
              <a:rPr lang="da" u="sng" dirty="0">
                <a:solidFill>
                  <a:schemeClr val="hlink"/>
                </a:solidFill>
                <a:hlinkClick r:id="rId6"/>
              </a:rPr>
              <a:t>https://maskinrummet.github.io/#/da/single-activity/bagOfWordsPrintout/15</a:t>
            </a:r>
            <a:endParaRPr dirty="0">
              <a:solidFill>
                <a:schemeClr val="dk1"/>
              </a:solidFill>
            </a:endParaRPr>
          </a:p>
          <a:p>
            <a:pPr marL="0" lvl="0" indent="0" algn="l" rtl="0">
              <a:spcBef>
                <a:spcPts val="0"/>
              </a:spcBef>
              <a:spcAft>
                <a:spcPts val="0"/>
              </a:spcAft>
              <a:buNone/>
            </a:pPr>
            <a:r>
              <a:rPr lang="da" dirty="0">
                <a:solidFill>
                  <a:schemeClr val="dk1"/>
                </a:solidFill>
              </a:rPr>
              <a:t>Rødhætte: </a:t>
            </a:r>
            <a:r>
              <a:rPr lang="da" u="sng" dirty="0">
                <a:solidFill>
                  <a:schemeClr val="hlink"/>
                </a:solidFill>
                <a:hlinkClick r:id="rId7"/>
              </a:rPr>
              <a:t>https://maskinrummet.github.io/#/da/single-activity/bagOfWordsPrintout/30</a:t>
            </a:r>
            <a:endParaRPr dirty="0">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g376552fcae6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5" name="Google Shape;465;g376552fcae6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da" sz="1200" b="1">
                <a:solidFill>
                  <a:schemeClr val="dk1"/>
                </a:solidFill>
                <a:latin typeface="Calibri"/>
                <a:ea typeface="Calibri"/>
                <a:cs typeface="Calibri"/>
                <a:sym typeface="Calibri"/>
              </a:rPr>
              <a:t>Klassesamtale om typiske ord</a:t>
            </a:r>
            <a:br>
              <a:rPr lang="da" sz="1200" b="1">
                <a:solidFill>
                  <a:schemeClr val="dk1"/>
                </a:solidFill>
                <a:latin typeface="Calibri"/>
                <a:ea typeface="Calibri"/>
                <a:cs typeface="Calibri"/>
                <a:sym typeface="Calibri"/>
              </a:rPr>
            </a:br>
            <a:r>
              <a:rPr lang="da" sz="1200">
                <a:solidFill>
                  <a:schemeClr val="dk1"/>
                </a:solidFill>
                <a:latin typeface="Calibri"/>
                <a:ea typeface="Calibri"/>
                <a:cs typeface="Calibri"/>
                <a:sym typeface="Calibri"/>
              </a:rPr>
              <a:t>Vælg et par elever som har lavet Wiki-artiklen eller Shake it up og som har samlet “de typiske ord”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da" sz="1200" b="1">
                <a:solidFill>
                  <a:schemeClr val="dk1"/>
                </a:solidFill>
                <a:latin typeface="Calibri"/>
                <a:ea typeface="Calibri"/>
                <a:cs typeface="Calibri"/>
                <a:sym typeface="Calibri"/>
              </a:rPr>
              <a:t>Spørgsmål</a:t>
            </a:r>
            <a:r>
              <a:rPr lang="da" sz="1200">
                <a:solidFill>
                  <a:schemeClr val="dk1"/>
                </a:solidFill>
                <a:latin typeface="Calibri"/>
                <a:ea typeface="Calibri"/>
                <a:cs typeface="Calibri"/>
                <a:sym typeface="Calibri"/>
              </a:rPr>
              <a:t> (Start med at spørge lukket og “nemt”)</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da" sz="1200">
                <a:solidFill>
                  <a:schemeClr val="dk1"/>
                </a:solidFill>
                <a:latin typeface="Calibri"/>
                <a:ea typeface="Calibri"/>
                <a:cs typeface="Calibri"/>
                <a:sym typeface="Calibri"/>
              </a:rPr>
              <a:t>-Hvad tror I at jeres ordpose handlede om?</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da" sz="1200">
                <a:solidFill>
                  <a:schemeClr val="dk1"/>
                </a:solidFill>
                <a:latin typeface="Calibri"/>
                <a:ea typeface="Calibri"/>
                <a:cs typeface="Calibri"/>
                <a:sym typeface="Calibri"/>
              </a:rPr>
              <a:t>-Hvordan kom I på sporet af det?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da" sz="1200">
                <a:solidFill>
                  <a:schemeClr val="dk1"/>
                </a:solidFill>
                <a:latin typeface="Calibri"/>
                <a:ea typeface="Calibri"/>
                <a:cs typeface="Calibri"/>
                <a:sym typeface="Calibri"/>
              </a:rPr>
              <a:t>-Hvilken strategi brugte I i jeres gruppe?</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da" sz="1200">
                <a:solidFill>
                  <a:schemeClr val="dk1"/>
                </a:solidFill>
                <a:latin typeface="Calibri"/>
                <a:ea typeface="Calibri"/>
                <a:cs typeface="Calibri"/>
                <a:sym typeface="Calibri"/>
              </a:rPr>
              <a:t>-Samlede I de ord som lignede hinanden, så de typiske ord blev endnu mere tydelige: elsk, elske, elsker, elskede, elskværdig, elskelig … dansk, dansker, Danmark?</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da" sz="1200">
                <a:solidFill>
                  <a:schemeClr val="dk1"/>
                </a:solidFill>
                <a:latin typeface="Calibri"/>
                <a:ea typeface="Calibri"/>
                <a:cs typeface="Calibri"/>
                <a:sym typeface="Calibri"/>
              </a:rPr>
              <a:t>-Fjernede I ubetydelige ord (Stop ord)</a:t>
            </a:r>
            <a:br>
              <a:rPr lang="da" sz="1200">
                <a:solidFill>
                  <a:schemeClr val="dk1"/>
                </a:solidFill>
                <a:latin typeface="Calibri"/>
                <a:ea typeface="Calibri"/>
                <a:cs typeface="Calibri"/>
                <a:sym typeface="Calibri"/>
              </a:rPr>
            </a:b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7380108a6f684f3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7380108a6f684f3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sz="1200" b="1">
                <a:solidFill>
                  <a:schemeClr val="dk1"/>
                </a:solidFill>
                <a:latin typeface="Calibri"/>
                <a:ea typeface="Calibri"/>
                <a:cs typeface="Calibri"/>
                <a:sym typeface="Calibri"/>
              </a:rPr>
              <a:t>Klassesamtale om trigger-ord</a:t>
            </a:r>
            <a:br>
              <a:rPr lang="da" sz="1200" b="1">
                <a:solidFill>
                  <a:schemeClr val="dk1"/>
                </a:solidFill>
                <a:latin typeface="Calibri"/>
                <a:ea typeface="Calibri"/>
                <a:cs typeface="Calibri"/>
                <a:sym typeface="Calibri"/>
              </a:rPr>
            </a:br>
            <a:r>
              <a:rPr lang="da" sz="1200">
                <a:solidFill>
                  <a:schemeClr val="dk1"/>
                </a:solidFill>
                <a:latin typeface="Calibri"/>
                <a:ea typeface="Calibri"/>
                <a:cs typeface="Calibri"/>
                <a:sym typeface="Calibri"/>
              </a:rPr>
              <a:t>Vælg et par som har undersøgt bageopskriften eller Den lille pige med svovlstikkerne og som har lagt mærke til “trigger-ord”</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da" sz="1200">
                <a:solidFill>
                  <a:schemeClr val="dk1"/>
                </a:solidFill>
                <a:latin typeface="Calibri"/>
                <a:ea typeface="Calibri"/>
                <a:cs typeface="Calibri"/>
                <a:sym typeface="Calibri"/>
              </a:rPr>
              <a:t>Gær: “Det må være en gærdej og der er brunfarin i, så måske er det kanelsnegle”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da" sz="1200">
                <a:solidFill>
                  <a:schemeClr val="dk1"/>
                </a:solidFill>
                <a:latin typeface="Calibri"/>
                <a:ea typeface="Calibri"/>
                <a:cs typeface="Calibri"/>
                <a:sym typeface="Calibri"/>
              </a:rPr>
              <a:t>Svovlstikkerne: Ordet er specielt og jeg kender historien, og så staves Kjøbenhavn på en gammeldags måde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g376552fcae6_0_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9" name="Google Shape;479;g376552fcae6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da" sz="1200" b="1">
                <a:solidFill>
                  <a:schemeClr val="dk1"/>
                </a:solidFill>
                <a:latin typeface="Calibri"/>
                <a:ea typeface="Calibri"/>
                <a:cs typeface="Calibri"/>
                <a:sym typeface="Calibri"/>
              </a:rPr>
              <a:t>Klassesamtale om trigger-ord</a:t>
            </a:r>
            <a:br>
              <a:rPr lang="da" sz="1200" b="1">
                <a:solidFill>
                  <a:schemeClr val="dk1"/>
                </a:solidFill>
                <a:latin typeface="Calibri"/>
                <a:ea typeface="Calibri"/>
                <a:cs typeface="Calibri"/>
                <a:sym typeface="Calibri"/>
              </a:rPr>
            </a:br>
            <a:r>
              <a:rPr lang="da" sz="1200">
                <a:solidFill>
                  <a:schemeClr val="dk1"/>
                </a:solidFill>
                <a:latin typeface="Calibri"/>
                <a:ea typeface="Calibri"/>
                <a:cs typeface="Calibri"/>
                <a:sym typeface="Calibri"/>
              </a:rPr>
              <a:t>Vælg et par som har undersøgt den hvide ordpose og som har lagt mærke til “trigger-ord”</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da" sz="1200">
                <a:solidFill>
                  <a:schemeClr val="dk1"/>
                </a:solidFill>
                <a:latin typeface="Calibri"/>
                <a:ea typeface="Calibri"/>
                <a:cs typeface="Calibri"/>
                <a:sym typeface="Calibri"/>
              </a:rPr>
              <a:t>Der står: Par-ceremoni</a:t>
            </a:r>
            <a:r>
              <a:rPr lang="da">
                <a:solidFill>
                  <a:schemeClr val="dk1"/>
                </a:solidFill>
              </a:rPr>
              <a:t>, luksuriøs, hotel. Det må være et reality program, måske Paradis Hotel.</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g376552fcae6_0_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7" name="Google Shape;487;g376552fcae6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sz="1200" b="1">
                <a:solidFill>
                  <a:schemeClr val="dk1"/>
                </a:solidFill>
                <a:latin typeface="Calibri"/>
                <a:ea typeface="Calibri"/>
                <a:cs typeface="Calibri"/>
                <a:sym typeface="Calibri"/>
              </a:rPr>
              <a:t>Klassesamtale om trigger-ord</a:t>
            </a:r>
            <a:br>
              <a:rPr lang="da" sz="1200" b="1">
                <a:solidFill>
                  <a:schemeClr val="dk1"/>
                </a:solidFill>
                <a:latin typeface="Calibri"/>
                <a:ea typeface="Calibri"/>
                <a:cs typeface="Calibri"/>
                <a:sym typeface="Calibri"/>
              </a:rPr>
            </a:br>
            <a:r>
              <a:rPr lang="da" sz="1200">
                <a:solidFill>
                  <a:schemeClr val="dk1"/>
                </a:solidFill>
                <a:latin typeface="Calibri"/>
                <a:ea typeface="Calibri"/>
                <a:cs typeface="Calibri"/>
                <a:sym typeface="Calibri"/>
              </a:rPr>
              <a:t>Vælg et par som har undersøgt den gule ordpose og som har lagt mærke til “trigger-ord”</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da" sz="1200">
                <a:solidFill>
                  <a:schemeClr val="dk1"/>
                </a:solidFill>
                <a:latin typeface="Calibri"/>
                <a:ea typeface="Calibri"/>
                <a:cs typeface="Calibri"/>
                <a:sym typeface="Calibri"/>
              </a:rPr>
              <a:t>Der står: Havkongen, dybt, forunderligt</a:t>
            </a:r>
            <a:r>
              <a:rPr lang="da">
                <a:solidFill>
                  <a:schemeClr val="dk1"/>
                </a:solidFill>
              </a:rPr>
              <a:t>. Det kunne være et eventyr af H.C. Andersen, Den lille havfrue.</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g7380108a6f684f3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4" name="Google Shape;494;g7380108a6f684f3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da" sz="1200" b="1">
                <a:solidFill>
                  <a:schemeClr val="dk1"/>
                </a:solidFill>
                <a:latin typeface="Calibri"/>
                <a:ea typeface="Calibri"/>
                <a:cs typeface="Calibri"/>
                <a:sym typeface="Calibri"/>
              </a:rPr>
              <a:t>Klassesamtale om negationer </a:t>
            </a:r>
            <a:r>
              <a:rPr lang="da" sz="1200">
                <a:solidFill>
                  <a:schemeClr val="dk1"/>
                </a:solidFill>
                <a:latin typeface="Calibri"/>
                <a:ea typeface="Calibri"/>
                <a:cs typeface="Calibri"/>
                <a:sym typeface="Calibri"/>
              </a:rPr>
              <a:t>(Benyt evt slide 27 som visuel støtte)</a:t>
            </a:r>
            <a:br>
              <a:rPr lang="da" sz="1200">
                <a:solidFill>
                  <a:schemeClr val="dk1"/>
                </a:solidFill>
                <a:latin typeface="Calibri"/>
                <a:ea typeface="Calibri"/>
                <a:cs typeface="Calibri"/>
                <a:sym typeface="Calibri"/>
              </a:rPr>
            </a:br>
            <a:r>
              <a:rPr lang="da" sz="1200">
                <a:solidFill>
                  <a:schemeClr val="dk1"/>
                </a:solidFill>
                <a:latin typeface="Calibri"/>
                <a:ea typeface="Calibri"/>
                <a:cs typeface="Calibri"/>
                <a:sym typeface="Calibri"/>
              </a:rPr>
              <a:t>Hvad gør man med som: “Luke kan (ikke) lige film?</a:t>
            </a:r>
            <a:br>
              <a:rPr lang="da" sz="1200">
                <a:solidFill>
                  <a:schemeClr val="dk1"/>
                </a:solidFill>
                <a:latin typeface="Calibri"/>
                <a:ea typeface="Calibri"/>
                <a:cs typeface="Calibri"/>
                <a:sym typeface="Calibri"/>
              </a:rPr>
            </a:br>
            <a:r>
              <a:rPr lang="da" sz="1200">
                <a:solidFill>
                  <a:schemeClr val="dk1"/>
                </a:solidFill>
                <a:latin typeface="Calibri"/>
                <a:ea typeface="Calibri"/>
                <a:cs typeface="Calibri"/>
                <a:sym typeface="Calibri"/>
              </a:rPr>
              <a:t>Betyder det noget om “ikke” forekommer ofte i ordposen? (Pointen og problematikken kan tages op senere i forbindelse med samtalen om n-gram.</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g7380108a6f684f3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1" name="Google Shape;501;g7380108a6f684f3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Der er flere stærke vendinger og ord som skrives med STORE bogstaver. BREAKING NEWS og det peger på en avis som skal skaffe læsere med sensationer.</a:t>
            </a:r>
            <a:endParaRPr/>
          </a:p>
          <a:p>
            <a:pPr marL="0" lvl="0" indent="0" algn="l" rtl="0">
              <a:spcBef>
                <a:spcPts val="0"/>
              </a:spcBef>
              <a:spcAft>
                <a:spcPts val="0"/>
              </a:spcAft>
              <a:buNone/>
            </a:pPr>
            <a:r>
              <a:rPr lang="da"/>
              <a:t>Pointer omkring skrivestil </a:t>
            </a:r>
            <a:endParaRPr/>
          </a:p>
          <a:p>
            <a:pPr marL="0" lvl="0" indent="0" algn="l" rtl="0">
              <a:spcBef>
                <a:spcPts val="0"/>
              </a:spcBef>
              <a:spcAft>
                <a:spcPts val="0"/>
              </a:spcAft>
              <a:buNone/>
            </a:pPr>
            <a:r>
              <a:rPr lang="da"/>
              <a:t>Pointe: Skrivestilen i vores nyhedsdækning er påvirket af forretningsmodellen (Licens eller click)  </a:t>
            </a:r>
            <a:endParaRPr/>
          </a:p>
          <a:p>
            <a:pPr marL="0" lvl="0" indent="0" algn="l" rtl="0">
              <a:spcBef>
                <a:spcPts val="0"/>
              </a:spcBef>
              <a:spcAft>
                <a:spcPts val="0"/>
              </a:spcAft>
              <a:buNone/>
            </a:pPr>
            <a:endParaRPr/>
          </a:p>
          <a:p>
            <a:pPr marL="0" lvl="0" indent="0" algn="l" rtl="0">
              <a:spcBef>
                <a:spcPts val="0"/>
              </a:spcBef>
              <a:spcAft>
                <a:spcPts val="0"/>
              </a:spcAft>
              <a:buNone/>
            </a:pPr>
            <a:r>
              <a:rPr lang="da" b="1"/>
              <a:t>Elev hack:</a:t>
            </a:r>
            <a:r>
              <a:rPr lang="da"/>
              <a:t> Tag et billede af ordene og chat med en AI om hvilken oprindelse artiklen kunne have.</a:t>
            </a:r>
            <a:endParaRPr/>
          </a:p>
          <a:p>
            <a:pPr marL="0" lvl="0" indent="0" algn="l" rtl="0">
              <a:spcBef>
                <a:spcPts val="0"/>
              </a:spcBef>
              <a:spcAft>
                <a:spcPts val="0"/>
              </a:spcAft>
              <a:buNone/>
            </a:pPr>
            <a:r>
              <a:rPr lang="da"/>
              <a:t>Elev-hacket er udført med ChatGPT, men prøv selv med SkoleGPT:</a:t>
            </a:r>
            <a:endParaRPr/>
          </a:p>
          <a:p>
            <a:pPr marL="0" lvl="0" indent="0" algn="l" rtl="0">
              <a:spcBef>
                <a:spcPts val="0"/>
              </a:spcBef>
              <a:spcAft>
                <a:spcPts val="0"/>
              </a:spcAft>
              <a:buNone/>
            </a:pPr>
            <a:endParaRPr/>
          </a:p>
          <a:p>
            <a:pPr marL="0" lvl="0" indent="0" algn="l" rtl="0">
              <a:spcBef>
                <a:spcPts val="0"/>
              </a:spcBef>
              <a:spcAft>
                <a:spcPts val="0"/>
              </a:spcAft>
              <a:buNone/>
            </a:pPr>
            <a:r>
              <a:rPr lang="da" b="1"/>
              <a:t>Bot-svar:</a:t>
            </a:r>
            <a:r>
              <a:rPr lang="da"/>
              <a:t> </a:t>
            </a:r>
            <a:br>
              <a:rPr lang="da"/>
            </a:br>
            <a:r>
              <a:rPr lang="da"/>
              <a:t>BT-artiklen ligner især i dynamik og ordvalg:</a:t>
            </a:r>
            <a:endParaRPr/>
          </a:p>
          <a:p>
            <a:pPr marL="0" lvl="0" indent="0" algn="l" rtl="0">
              <a:spcBef>
                <a:spcPts val="0"/>
              </a:spcBef>
              <a:spcAft>
                <a:spcPts val="0"/>
              </a:spcAft>
              <a:buNone/>
            </a:pPr>
            <a:r>
              <a:rPr lang="da"/>
              <a:t>Formuleringen “rasende” er direkte taget fra BT-sproget.</a:t>
            </a:r>
            <a:endParaRPr/>
          </a:p>
          <a:p>
            <a:pPr marL="0" lvl="0" indent="0" algn="l" rtl="0">
              <a:spcBef>
                <a:spcPts val="0"/>
              </a:spcBef>
              <a:spcAft>
                <a:spcPts val="0"/>
              </a:spcAft>
              <a:buNone/>
            </a:pPr>
            <a:r>
              <a:rPr lang="da"/>
              <a:t>Fokus på frustration og manglende spil i anden halvleg (“usikre i deres defensive spil”) minder om “svigtet” eller “fejl”.</a:t>
            </a:r>
            <a:endParaRPr/>
          </a:p>
          <a:p>
            <a:pPr marL="0" lvl="0" indent="0" algn="l" rtl="0">
              <a:spcBef>
                <a:spcPts val="0"/>
              </a:spcBef>
              <a:spcAft>
                <a:spcPts val="0"/>
              </a:spcAft>
              <a:buNone/>
            </a:pPr>
            <a:r>
              <a:rPr lang="da"/>
              <a:t>BT-traditionen at bruge stærke vendinger – fx “det irriterer mig” – matcher stilen i din tekst.</a:t>
            </a:r>
            <a:endParaRPr/>
          </a:p>
          <a:p>
            <a:pPr marL="0" lvl="0" indent="0" algn="l" rtl="0">
              <a:spcBef>
                <a:spcPts val="0"/>
              </a:spcBef>
              <a:spcAft>
                <a:spcPts val="0"/>
              </a:spcAft>
              <a:buNone/>
            </a:pPr>
            <a:r>
              <a:rPr lang="da" sz="1050" u="sng">
                <a:solidFill>
                  <a:srgbClr val="0B57D0"/>
                </a:solidFill>
                <a:latin typeface="Roboto"/>
                <a:ea typeface="Roboto"/>
                <a:cs typeface="Roboto"/>
                <a:sym typeface="Roboto"/>
                <a:hlinkClick r:id="rId3">
                  <a:extLst>
                    <a:ext uri="{A12FA001-AC4F-418D-AE19-62706E023703}">
                      <ahyp:hlinkClr xmlns:ahyp="http://schemas.microsoft.com/office/drawing/2018/hyperlinkcolor" val="tx"/>
                    </a:ext>
                  </a:extLst>
                </a:hlinkClick>
              </a:rPr>
              <a:t>ttps://chatgpt.com/share/68a424c9-1a58-8009-82c3-c6e7c5485293</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g376552fcae6_0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8" name="Google Shape;508;g376552fcae6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Med menneskeøjne: Der er flere ord som skrives med STORE bogstaver. BREAKING NEWS -&gt; peger på en avis som skal skaffe læsere med sensationer.</a:t>
            </a:r>
            <a:endParaRPr/>
          </a:p>
          <a:p>
            <a:pPr marL="0" lvl="0" indent="0" algn="l" rtl="0">
              <a:spcBef>
                <a:spcPts val="0"/>
              </a:spcBef>
              <a:spcAft>
                <a:spcPts val="0"/>
              </a:spcAft>
              <a:buNone/>
            </a:pPr>
            <a:r>
              <a:rPr lang="da"/>
              <a:t>Elev hack: Tag et billede af ordene og chat med en AI om hvilken oprindelse artiklen kunne have.</a:t>
            </a:r>
            <a:endParaRPr/>
          </a:p>
          <a:p>
            <a:pPr marL="0" lvl="0" indent="0" algn="l" rtl="0">
              <a:spcBef>
                <a:spcPts val="0"/>
              </a:spcBef>
              <a:spcAft>
                <a:spcPts val="0"/>
              </a:spcAft>
              <a:buNone/>
            </a:pPr>
            <a:endParaRPr/>
          </a:p>
          <a:p>
            <a:pPr marL="0" lvl="0" indent="0" algn="l" rtl="0">
              <a:spcBef>
                <a:spcPts val="0"/>
              </a:spcBef>
              <a:spcAft>
                <a:spcPts val="0"/>
              </a:spcAft>
              <a:buNone/>
            </a:pPr>
            <a:r>
              <a:rPr lang="da"/>
              <a:t>Elev-hacket er udført med ChatGPT, men prøv selv med SkoleGPT:</a:t>
            </a:r>
            <a:endParaRPr/>
          </a:p>
          <a:p>
            <a:pPr marL="0" lvl="0" indent="0" algn="l" rtl="0">
              <a:spcBef>
                <a:spcPts val="0"/>
              </a:spcBef>
              <a:spcAft>
                <a:spcPts val="0"/>
              </a:spcAft>
              <a:buNone/>
            </a:pPr>
            <a:endParaRPr/>
          </a:p>
          <a:p>
            <a:pPr marL="0" lvl="0" indent="0" algn="l" rtl="0">
              <a:spcBef>
                <a:spcPts val="0"/>
              </a:spcBef>
              <a:spcAft>
                <a:spcPts val="0"/>
              </a:spcAft>
              <a:buNone/>
            </a:pPr>
            <a:r>
              <a:rPr lang="da"/>
              <a:t>Bot: </a:t>
            </a:r>
            <a:br>
              <a:rPr lang="da"/>
            </a:br>
            <a:r>
              <a:rPr lang="da"/>
              <a:t>BT-artiklen ligner især i dynamik og ordvalg:</a:t>
            </a:r>
            <a:endParaRPr/>
          </a:p>
          <a:p>
            <a:pPr marL="0" lvl="0" indent="0" algn="l" rtl="0">
              <a:spcBef>
                <a:spcPts val="0"/>
              </a:spcBef>
              <a:spcAft>
                <a:spcPts val="0"/>
              </a:spcAft>
              <a:buNone/>
            </a:pPr>
            <a:r>
              <a:rPr lang="da"/>
              <a:t>Formuleringen “rasende” er direkte taget fra BT-sproget.</a:t>
            </a:r>
            <a:endParaRPr/>
          </a:p>
          <a:p>
            <a:pPr marL="0" lvl="0" indent="0" algn="l" rtl="0">
              <a:spcBef>
                <a:spcPts val="0"/>
              </a:spcBef>
              <a:spcAft>
                <a:spcPts val="0"/>
              </a:spcAft>
              <a:buNone/>
            </a:pPr>
            <a:r>
              <a:rPr lang="da"/>
              <a:t>Fokus på frustration og manglende spil i anden halvleg (“usikre i deres defensive spil”) minder om “svigtet” eller “fejl”.</a:t>
            </a:r>
            <a:endParaRPr/>
          </a:p>
          <a:p>
            <a:pPr marL="0" lvl="0" indent="0" algn="l" rtl="0">
              <a:spcBef>
                <a:spcPts val="0"/>
              </a:spcBef>
              <a:spcAft>
                <a:spcPts val="0"/>
              </a:spcAft>
              <a:buNone/>
            </a:pPr>
            <a:r>
              <a:rPr lang="da"/>
              <a:t>BT-traditionen at bruge stærke vendinger – fx “det irriterer mig” – matcher stilen i din tekst.</a:t>
            </a:r>
            <a:endParaRPr/>
          </a:p>
          <a:p>
            <a:pPr marL="0" lvl="0" indent="0" algn="l" rtl="0">
              <a:spcBef>
                <a:spcPts val="0"/>
              </a:spcBef>
              <a:spcAft>
                <a:spcPts val="0"/>
              </a:spcAft>
              <a:buNone/>
            </a:pPr>
            <a:r>
              <a:rPr lang="da" sz="1050" u="sng">
                <a:solidFill>
                  <a:srgbClr val="0B57D0"/>
                </a:solidFill>
                <a:latin typeface="Roboto"/>
                <a:ea typeface="Roboto"/>
                <a:cs typeface="Roboto"/>
                <a:sym typeface="Roboto"/>
                <a:hlinkClick r:id="rId3">
                  <a:extLst>
                    <a:ext uri="{A12FA001-AC4F-418D-AE19-62706E023703}">
                      <ahyp:hlinkClr xmlns:ahyp="http://schemas.microsoft.com/office/drawing/2018/hyperlinkcolor" val="tx"/>
                    </a:ext>
                  </a:extLst>
                </a:hlinkClick>
              </a:rPr>
              <a:t>ttps://chatgpt.com/share/68a424c9-1a58-8009-82c3-c6e7c5485293</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g7380108a6f684f3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6" name="Google Shape;516;g7380108a6f684f3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t>Du behøver ikke samle op på denne ordpose</a:t>
            </a:r>
            <a:br>
              <a:rPr lang="da" b="1"/>
            </a:br>
            <a:endParaRPr b="1"/>
          </a:p>
          <a:p>
            <a:pPr marL="0" lvl="0" indent="0" algn="l" rtl="0">
              <a:spcBef>
                <a:spcPts val="0"/>
              </a:spcBef>
              <a:spcAft>
                <a:spcPts val="0"/>
              </a:spcAft>
              <a:buNone/>
            </a:pPr>
            <a:r>
              <a:rPr lang="da" b="1"/>
              <a:t>Erfaring:</a:t>
            </a:r>
            <a:r>
              <a:rPr lang="da"/>
              <a:t> Flere elever bygger færdige sætninger ud af de små og overskuelige ordposer.</a:t>
            </a:r>
            <a:endParaRPr/>
          </a:p>
          <a:p>
            <a:pPr marL="0" lvl="0" indent="0" algn="l" rtl="0">
              <a:spcBef>
                <a:spcPts val="0"/>
              </a:spcBef>
              <a:spcAft>
                <a:spcPts val="0"/>
              </a:spcAft>
              <a:buNone/>
            </a:pPr>
            <a:endParaRPr/>
          </a:p>
          <a:p>
            <a:pPr marL="0" lvl="0" indent="0" algn="l" rtl="0">
              <a:spcBef>
                <a:spcPts val="0"/>
              </a:spcBef>
              <a:spcAft>
                <a:spcPts val="0"/>
              </a:spcAft>
              <a:buNone/>
            </a:pPr>
            <a:r>
              <a:rPr lang="da" b="1"/>
              <a:t>Iagttagelser:</a:t>
            </a:r>
            <a:r>
              <a:rPr lang="da"/>
              <a:t> </a:t>
            </a:r>
            <a:endParaRPr/>
          </a:p>
          <a:p>
            <a:pPr marL="0" lvl="0" indent="0" algn="l" rtl="0">
              <a:spcBef>
                <a:spcPts val="0"/>
              </a:spcBef>
              <a:spcAft>
                <a:spcPts val="0"/>
              </a:spcAft>
              <a:buNone/>
            </a:pPr>
            <a:r>
              <a:rPr lang="da"/>
              <a:t>1. De vælger et ord med stort begyndelsesbogstav (Senere skal vi se at computeren blandt andet renser tekst, ved at lade alle ord være skrevet med små bogstaver)</a:t>
            </a:r>
            <a:endParaRPr/>
          </a:p>
          <a:p>
            <a:pPr marL="0" lvl="0" indent="0" algn="l" rtl="0">
              <a:spcBef>
                <a:spcPts val="0"/>
              </a:spcBef>
              <a:spcAft>
                <a:spcPts val="0"/>
              </a:spcAft>
              <a:buNone/>
            </a:pPr>
            <a:r>
              <a:rPr lang="da"/>
              <a:t>2. Hvis du er dansklærer er her en lejlig til at tale om syntaks med om eleverne. Faktisk vil du opleve, at de gør det af sig selv, og at de bevidst vælger et verbum efter et grundled.</a:t>
            </a:r>
            <a:endParaRPr/>
          </a:p>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g376552fcae6_0_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4" name="Google Shape;524;g376552fcae6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da" b="1">
                <a:solidFill>
                  <a:schemeClr val="dk1"/>
                </a:solidFill>
              </a:rPr>
              <a:t>Du behøver ikke samle op på denne ordpose</a:t>
            </a:r>
            <a:br>
              <a:rPr lang="da" b="1">
                <a:solidFill>
                  <a:schemeClr val="dk1"/>
                </a:solidFill>
              </a:rPr>
            </a:br>
            <a:endParaRPr b="1">
              <a:solidFill>
                <a:schemeClr val="dk1"/>
              </a:solidFill>
            </a:endParaRPr>
          </a:p>
          <a:p>
            <a:pPr marL="0" lvl="0" indent="0" algn="l" rtl="0">
              <a:spcBef>
                <a:spcPts val="0"/>
              </a:spcBef>
              <a:spcAft>
                <a:spcPts val="0"/>
              </a:spcAft>
              <a:buClr>
                <a:schemeClr val="dk1"/>
              </a:buClr>
              <a:buSzPts val="1100"/>
              <a:buFont typeface="Arial"/>
              <a:buNone/>
            </a:pPr>
            <a:r>
              <a:rPr lang="da" b="1">
                <a:solidFill>
                  <a:schemeClr val="dk1"/>
                </a:solidFill>
              </a:rPr>
              <a:t>Erfaring:</a:t>
            </a:r>
            <a:r>
              <a:rPr lang="da">
                <a:solidFill>
                  <a:schemeClr val="dk1"/>
                </a:solidFill>
              </a:rPr>
              <a:t> Flere elever bygger færdige sætninger ud af de små og overskuelige ordposer.</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da" b="1">
                <a:solidFill>
                  <a:schemeClr val="dk1"/>
                </a:solidFill>
              </a:rPr>
              <a:t>Iagttagelser:</a:t>
            </a:r>
            <a:r>
              <a:rPr lang="da">
                <a:solidFill>
                  <a:schemeClr val="dk1"/>
                </a:solidFill>
              </a:rPr>
              <a:t> </a:t>
            </a:r>
            <a:endParaRPr>
              <a:solidFill>
                <a:schemeClr val="dk1"/>
              </a:solidFill>
            </a:endParaRPr>
          </a:p>
          <a:p>
            <a:pPr marL="0" lvl="0" indent="0" algn="l" rtl="0">
              <a:spcBef>
                <a:spcPts val="0"/>
              </a:spcBef>
              <a:spcAft>
                <a:spcPts val="0"/>
              </a:spcAft>
              <a:buClr>
                <a:schemeClr val="dk1"/>
              </a:buClr>
              <a:buSzPts val="1100"/>
              <a:buFont typeface="Arial"/>
              <a:buNone/>
            </a:pPr>
            <a:r>
              <a:rPr lang="da">
                <a:solidFill>
                  <a:schemeClr val="dk1"/>
                </a:solidFill>
              </a:rPr>
              <a:t>1. De vælger et ord med stort begyndelsesbogstav (Senere skal vi se at computeren blandt andet renser tekst, ved at lade alle ord være skrevet med små bogstaver)</a:t>
            </a:r>
            <a:endParaRPr>
              <a:solidFill>
                <a:schemeClr val="dk1"/>
              </a:solidFill>
            </a:endParaRPr>
          </a:p>
          <a:p>
            <a:pPr marL="0" lvl="0" indent="0" algn="l" rtl="0">
              <a:spcBef>
                <a:spcPts val="0"/>
              </a:spcBef>
              <a:spcAft>
                <a:spcPts val="0"/>
              </a:spcAft>
              <a:buClr>
                <a:schemeClr val="dk1"/>
              </a:buClr>
              <a:buSzPts val="1100"/>
              <a:buFont typeface="Arial"/>
              <a:buNone/>
            </a:pPr>
            <a:r>
              <a:rPr lang="da">
                <a:solidFill>
                  <a:schemeClr val="dk1"/>
                </a:solidFill>
              </a:rPr>
              <a:t>2. Hvis du er dansklærer er her en lejlig til at tale om syntaks med om eleverne. Faktisk vil du opleve, at de gør det af sig selv, og at de bevidst vælger et verbum efter et grundled.</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g376552fcae6_0_1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1" name="Google Shape;531;g376552fcae6_0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da"/>
              <a:t>Skabeloner til ordhjul kan printes via Maskinrummet eller fra </a:t>
            </a:r>
            <a:r>
              <a:rPr lang="da" dirty="0">
                <a:hlinkClick r:id="rId3"/>
              </a:rPr>
              <a:t>materialelisten til Lektion 3-4</a:t>
            </a:r>
            <a:endParaRPr lang="da" u="sng">
              <a:solidFill>
                <a:srgbClr val="2200CC"/>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g37515b45482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9" name="Google Shape;539;g37515b45482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da" sz="1400">
                <a:solidFill>
                  <a:schemeClr val="dk1"/>
                </a:solidFill>
              </a:rPr>
              <a:t>https://maskinrummet.github.io/#/da</a:t>
            </a:r>
            <a:endParaRPr sz="14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g368b6746175_0_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8" name="Google Shape;548;g368b6746175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Ekstra. Sandsynlighedsmodellen i </a:t>
            </a:r>
            <a:r>
              <a:rPr lang="da" i="1"/>
              <a:t>Maskinrummet</a:t>
            </a:r>
            <a:r>
              <a:rPr lang="da"/>
              <a:t> er et billede på sprogmodellens temperatur: I SkoleGPT kan du justere temperaturen. Altså hvor kreativ eller tilfældige teksterne må være.</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a:extLst>
            <a:ext uri="{FF2B5EF4-FFF2-40B4-BE49-F238E27FC236}">
              <a16:creationId xmlns:a16="http://schemas.microsoft.com/office/drawing/2014/main" id="{6E38FDFB-ABA2-7FC1-C910-B7EEDA2C6FF1}"/>
            </a:ext>
          </a:extLst>
        </p:cNvPr>
        <p:cNvGrpSpPr/>
        <p:nvPr/>
      </p:nvGrpSpPr>
      <p:grpSpPr>
        <a:xfrm>
          <a:off x="0" y="0"/>
          <a:ext cx="0" cy="0"/>
          <a:chOff x="0" y="0"/>
          <a:chExt cx="0" cy="0"/>
        </a:xfrm>
      </p:grpSpPr>
      <p:sp>
        <p:nvSpPr>
          <p:cNvPr id="547" name="Google Shape;547;g368b6746175_0_97:notes">
            <a:extLst>
              <a:ext uri="{FF2B5EF4-FFF2-40B4-BE49-F238E27FC236}">
                <a16:creationId xmlns:a16="http://schemas.microsoft.com/office/drawing/2014/main" id="{A7EC04E8-6055-B896-6568-991D46AB49A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8" name="Google Shape;548;g368b6746175_0_97:notes">
            <a:extLst>
              <a:ext uri="{FF2B5EF4-FFF2-40B4-BE49-F238E27FC236}">
                <a16:creationId xmlns:a16="http://schemas.microsoft.com/office/drawing/2014/main" id="{88C3D049-99FD-8156-548F-7AC057DC418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da" b="1" dirty="0"/>
              <a:t>Chat-aktivitet</a:t>
            </a:r>
            <a:endParaRPr lang="en-US" dirty="0">
              <a:solidFill>
                <a:srgbClr val="444444"/>
              </a:solidFill>
            </a:endParaRPr>
          </a:p>
          <a:p>
            <a:pPr marL="171450" indent="-171450"/>
            <a:r>
              <a:rPr lang="da" dirty="0"/>
              <a:t>Drenge:</a:t>
            </a:r>
            <a:r>
              <a:rPr lang="da" b="1" dirty="0"/>
              <a:t> </a:t>
            </a:r>
            <a:r>
              <a:rPr lang="da" dirty="0"/>
              <a:t>Giv </a:t>
            </a:r>
            <a:r>
              <a:rPr lang="da" dirty="0" err="1"/>
              <a:t>SkoleGPT</a:t>
            </a:r>
            <a:r>
              <a:rPr lang="da" dirty="0"/>
              <a:t> denne opgave: </a:t>
            </a:r>
            <a:endParaRPr lang="en-US">
              <a:solidFill>
                <a:srgbClr val="444444"/>
              </a:solidFill>
            </a:endParaRPr>
          </a:p>
          <a:p>
            <a:pPr marL="0" indent="0">
              <a:buNone/>
            </a:pPr>
            <a:r>
              <a:rPr lang="da" dirty="0"/>
              <a:t>"Skriv en kort historie om en almindelig eftermiddag for en 10-årig dreng." </a:t>
            </a:r>
            <a:endParaRPr lang="en-US" dirty="0">
              <a:solidFill>
                <a:srgbClr val="444444"/>
              </a:solidFill>
            </a:endParaRPr>
          </a:p>
          <a:p>
            <a:pPr marL="0" indent="0">
              <a:buNone/>
            </a:pPr>
            <a:endParaRPr lang="da" dirty="0"/>
          </a:p>
          <a:p>
            <a:pPr marL="171450" indent="-171450"/>
            <a:r>
              <a:rPr lang="da" dirty="0"/>
              <a:t>Piger: Giv </a:t>
            </a:r>
            <a:r>
              <a:rPr lang="da" dirty="0" err="1"/>
              <a:t>SkoleGPT</a:t>
            </a:r>
            <a:r>
              <a:rPr lang="da" dirty="0"/>
              <a:t> denne opgave: </a:t>
            </a:r>
            <a:endParaRPr lang="en-US">
              <a:solidFill>
                <a:srgbClr val="444444"/>
              </a:solidFill>
            </a:endParaRPr>
          </a:p>
          <a:p>
            <a:pPr marL="0" indent="0">
              <a:buNone/>
            </a:pPr>
            <a:r>
              <a:rPr lang="da" dirty="0"/>
              <a:t>"Skriv en kort historie om en almindelig eftermiddag for en 10-årig dreng." </a:t>
            </a:r>
            <a:endParaRPr lang="en-US" dirty="0">
              <a:solidFill>
                <a:srgbClr val="444444"/>
              </a:solidFill>
            </a:endParaRPr>
          </a:p>
          <a:p>
            <a:pPr marL="0" indent="0">
              <a:buNone/>
            </a:pPr>
            <a:br>
              <a:rPr lang="da" b="1" dirty="0"/>
            </a:br>
            <a:r>
              <a:rPr lang="da" b="1" dirty="0"/>
              <a:t>Makkerøvelse: </a:t>
            </a:r>
            <a:r>
              <a:rPr lang="da" dirty="0"/>
              <a:t>Del din historie med en klassekammerat af samme køn, og find to ting, som historierne har til fælles. </a:t>
            </a:r>
            <a:endParaRPr lang="en-US">
              <a:solidFill>
                <a:srgbClr val="444444"/>
              </a:solidFill>
            </a:endParaRPr>
          </a:p>
          <a:p>
            <a:pPr marL="0" indent="0">
              <a:buNone/>
            </a:pPr>
            <a:endParaRPr lang="da" dirty="0">
              <a:solidFill>
                <a:srgbClr val="444444"/>
              </a:solidFill>
            </a:endParaRPr>
          </a:p>
          <a:p>
            <a:pPr marL="0" indent="0">
              <a:buNone/>
            </a:pPr>
            <a:r>
              <a:rPr lang="da" b="1" dirty="0"/>
              <a:t>Spørgsmål til fælles drøftelse</a:t>
            </a:r>
            <a:endParaRPr lang="en-US" b="1" dirty="0">
              <a:solidFill>
                <a:srgbClr val="444444"/>
              </a:solidFill>
            </a:endParaRPr>
          </a:p>
          <a:p>
            <a:pPr marL="171450" indent="-171450"/>
            <a:r>
              <a:rPr lang="da" dirty="0"/>
              <a:t>Rammer beskrivelserne nogenlunde rigtigt, eller er de også stereotype og måske ligefrem fordomsfulde? </a:t>
            </a:r>
            <a:endParaRPr lang="en-US">
              <a:solidFill>
                <a:srgbClr val="444444"/>
              </a:solidFill>
            </a:endParaRPr>
          </a:p>
          <a:p>
            <a:pPr marL="171450" indent="-171450"/>
            <a:r>
              <a:rPr lang="da" dirty="0"/>
              <a:t>Hvilke elementer i historien virkede særligt "drengeagtige" eller "pigeagtige"? </a:t>
            </a:r>
            <a:endParaRPr lang="en-US">
              <a:solidFill>
                <a:srgbClr val="444444"/>
              </a:solidFill>
            </a:endParaRPr>
          </a:p>
          <a:p>
            <a:pPr marL="171450" indent="-171450"/>
            <a:r>
              <a:rPr lang="da" dirty="0"/>
              <a:t>Er det en fordel eller en ulempe, at en sprogmodel forbinder bestemte betydninger og forventninger med ordene dreng og pige? </a:t>
            </a:r>
            <a:endParaRPr lang="en-US">
              <a:solidFill>
                <a:srgbClr val="444444"/>
              </a:solidFill>
            </a:endParaRPr>
          </a:p>
          <a:p>
            <a:pPr marL="171450" indent="-171450"/>
            <a:r>
              <a:rPr lang="da" dirty="0"/>
              <a:t>Hvor tror I, at disse forestillinger kommer fra? </a:t>
            </a:r>
            <a:endParaRPr lang="en-US" dirty="0">
              <a:solidFill>
                <a:srgbClr val="444444"/>
              </a:solidFill>
            </a:endParaRPr>
          </a:p>
          <a:p>
            <a:pPr marL="0" indent="0">
              <a:buNone/>
            </a:pPr>
            <a:br>
              <a:rPr lang="da" dirty="0">
                <a:solidFill>
                  <a:srgbClr val="444444"/>
                </a:solidFill>
              </a:rPr>
            </a:br>
            <a:r>
              <a:rPr lang="da" b="1" dirty="0"/>
              <a:t>Formål:</a:t>
            </a:r>
            <a:r>
              <a:rPr lang="da" dirty="0"/>
              <a:t> At undersøge, hvordan AI-modeller afspejler mønstre, normer og forestillinger fra det materiale, de er trænet på.</a:t>
            </a:r>
            <a:endParaRPr lang="da" dirty="0">
              <a:solidFill>
                <a:srgbClr val="444444"/>
              </a:solidFill>
            </a:endParaRPr>
          </a:p>
          <a:p>
            <a:pPr marL="0" lvl="0" indent="0" algn="l">
              <a:spcBef>
                <a:spcPts val="0"/>
              </a:spcBef>
              <a:spcAft>
                <a:spcPts val="0"/>
              </a:spcAft>
              <a:buNone/>
            </a:pPr>
            <a:endParaRPr lang="da" dirty="0"/>
          </a:p>
        </p:txBody>
      </p:sp>
    </p:spTree>
    <p:extLst>
      <p:ext uri="{BB962C8B-B14F-4D97-AF65-F5344CB8AC3E}">
        <p14:creationId xmlns:p14="http://schemas.microsoft.com/office/powerpoint/2010/main" val="15110063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a:extLst>
            <a:ext uri="{FF2B5EF4-FFF2-40B4-BE49-F238E27FC236}">
              <a16:creationId xmlns:a16="http://schemas.microsoft.com/office/drawing/2014/main" id="{5D630557-8CC3-D993-604F-DEE785389B33}"/>
            </a:ext>
          </a:extLst>
        </p:cNvPr>
        <p:cNvGrpSpPr/>
        <p:nvPr/>
      </p:nvGrpSpPr>
      <p:grpSpPr>
        <a:xfrm>
          <a:off x="0" y="0"/>
          <a:ext cx="0" cy="0"/>
          <a:chOff x="0" y="0"/>
          <a:chExt cx="0" cy="0"/>
        </a:xfrm>
      </p:grpSpPr>
      <p:sp>
        <p:nvSpPr>
          <p:cNvPr id="547" name="Google Shape;547;g368b6746175_0_97:notes">
            <a:extLst>
              <a:ext uri="{FF2B5EF4-FFF2-40B4-BE49-F238E27FC236}">
                <a16:creationId xmlns:a16="http://schemas.microsoft.com/office/drawing/2014/main" id="{9DE2ECA0-1F13-C437-6814-F9B2A24E35B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8" name="Google Shape;548;g368b6746175_0_97:notes">
            <a:extLst>
              <a:ext uri="{FF2B5EF4-FFF2-40B4-BE49-F238E27FC236}">
                <a16:creationId xmlns:a16="http://schemas.microsoft.com/office/drawing/2014/main" id="{B13C2D1D-703A-BA74-1D70-7B51699FCB8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da" dirty="0"/>
          </a:p>
        </p:txBody>
      </p:sp>
    </p:spTree>
    <p:extLst>
      <p:ext uri="{BB962C8B-B14F-4D97-AF65-F5344CB8AC3E}">
        <p14:creationId xmlns:p14="http://schemas.microsoft.com/office/powerpoint/2010/main" val="1700670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0"/>
        <p:cNvGrpSpPr/>
        <p:nvPr/>
      </p:nvGrpSpPr>
      <p:grpSpPr>
        <a:xfrm>
          <a:off x="0" y="0"/>
          <a:ext cx="0" cy="0"/>
          <a:chOff x="0" y="0"/>
          <a:chExt cx="0" cy="0"/>
        </a:xfrm>
      </p:grpSpPr>
      <p:sp>
        <p:nvSpPr>
          <p:cNvPr id="851" name="Google Shape;851;g3846b5de2c6_0_175: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2" name="Google Shape;852;g3846b5de2c6_0_1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da" b="1" dirty="0">
                <a:solidFill>
                  <a:schemeClr val="dk1"/>
                </a:solidFill>
              </a:rPr>
              <a:t>Spørgsmål:</a:t>
            </a:r>
            <a:r>
              <a:rPr lang="da" dirty="0">
                <a:solidFill>
                  <a:schemeClr val="dk1"/>
                </a:solidFill>
              </a:rPr>
              <a:t> </a:t>
            </a:r>
            <a:br>
              <a:rPr lang="da" dirty="0"/>
            </a:br>
            <a:r>
              <a:rPr lang="da" dirty="0">
                <a:solidFill>
                  <a:schemeClr val="dk1"/>
                </a:solidFill>
              </a:rPr>
              <a:t>Er der tendenser i statistikkerne omkring mand eller kvinder som vi ikke ønsker bliver forstærkede i en sprogmodels svar eller en </a:t>
            </a:r>
            <a:r>
              <a:rPr lang="da" dirty="0" err="1">
                <a:solidFill>
                  <a:schemeClr val="dk1"/>
                </a:solidFill>
              </a:rPr>
              <a:t>AI’s</a:t>
            </a:r>
            <a:r>
              <a:rPr lang="da" dirty="0">
                <a:solidFill>
                  <a:schemeClr val="dk1"/>
                </a:solidFill>
              </a:rPr>
              <a:t> forudsigelser?</a:t>
            </a:r>
            <a:endParaRPr lang="da-DK" dirty="0">
              <a:solidFill>
                <a:schemeClr val="dk1"/>
              </a:solidFill>
            </a:endParaRPr>
          </a:p>
          <a:p>
            <a:pPr marL="171450" indent="-171450"/>
            <a:r>
              <a:rPr lang="da" dirty="0">
                <a:solidFill>
                  <a:schemeClr val="dk1"/>
                </a:solidFill>
              </a:rPr>
              <a:t>Læger er mænd &gt;&gt; Hvem modtager målrettede jobannoncer for stillinger som læger?</a:t>
            </a:r>
          </a:p>
          <a:p>
            <a:pPr marL="171450" indent="-171450"/>
            <a:r>
              <a:rPr lang="da" dirty="0">
                <a:solidFill>
                  <a:schemeClr val="dk1"/>
                </a:solidFill>
              </a:rPr>
              <a:t>Mænd mellem 18-25 er involverede i mange trafikulykker &gt;&gt; </a:t>
            </a:r>
            <a:r>
              <a:rPr lang="da" dirty="0" err="1">
                <a:solidFill>
                  <a:schemeClr val="dk1"/>
                </a:solidFill>
              </a:rPr>
              <a:t>predictive</a:t>
            </a:r>
            <a:r>
              <a:rPr lang="da" dirty="0">
                <a:solidFill>
                  <a:schemeClr val="dk1"/>
                </a:solidFill>
              </a:rPr>
              <a:t> policing i San </a:t>
            </a:r>
            <a:r>
              <a:rPr lang="da" dirty="0" err="1">
                <a:solidFill>
                  <a:schemeClr val="dk1"/>
                </a:solidFill>
              </a:rPr>
              <a:t>Fancisco</a:t>
            </a:r>
            <a:r>
              <a:rPr lang="da" dirty="0">
                <a:solidFill>
                  <a:schemeClr val="dk1"/>
                </a:solidFill>
              </a:rPr>
              <a:t> bruger AI til at udvælge, hvem de tilfældigt skal stoppe i trafikken (De stopper mange unge mænd af mexicansk oprindelse. Er det godt? Hvad betyder det for </a:t>
            </a:r>
            <a:r>
              <a:rPr lang="da" dirty="0" err="1">
                <a:solidFill>
                  <a:schemeClr val="dk1"/>
                </a:solidFill>
              </a:rPr>
              <a:t>kriminal-statistikkerne</a:t>
            </a:r>
            <a:r>
              <a:rPr lang="da" dirty="0">
                <a:solidFill>
                  <a:schemeClr val="dk1"/>
                </a:solidFill>
              </a:rPr>
              <a:t>, at der stoppes og tjekkes mange unge mexicanske mænd i San Francisco?</a:t>
            </a:r>
          </a:p>
          <a:p>
            <a:pPr marL="171450" indent="-171450"/>
            <a:r>
              <a:rPr lang="da" dirty="0">
                <a:solidFill>
                  <a:schemeClr val="dk1"/>
                </a:solidFill>
              </a:rPr>
              <a:t>Typiske forestillinger om læger og sygeplejersker i et datasættet (fx mange eksempler på mandlige læger i både statistikker, artikler og romaner) forstærkes i modellen.</a:t>
            </a:r>
            <a:br>
              <a:rPr lang="da" dirty="0"/>
            </a:br>
            <a:endParaRPr>
              <a:solidFill>
                <a:schemeClr val="dk1"/>
              </a:solidFill>
            </a:endParaRPr>
          </a:p>
          <a:p>
            <a:pPr marL="0" indent="0">
              <a:buNone/>
            </a:pPr>
            <a:r>
              <a:rPr lang="da" dirty="0">
                <a:solidFill>
                  <a:schemeClr val="dk1"/>
                </a:solidFill>
              </a:rPr>
              <a:t>Er det et problem, hvis vi ikke kan se, at et datasættet har skævheder i køn, seksualitet eller race, og at de forskelle forstærkes i sprogmodellens svar og anbefalinger?</a:t>
            </a:r>
            <a:endParaRPr dirty="0">
              <a:solidFill>
                <a:schemeClr val="dk1"/>
              </a:solidFill>
            </a:endParaRPr>
          </a:p>
          <a:p>
            <a:pPr marL="457200" lvl="0" indent="-317500" algn="l" rtl="0">
              <a:spcBef>
                <a:spcPts val="0"/>
              </a:spcBef>
              <a:spcAft>
                <a:spcPts val="0"/>
              </a:spcAft>
              <a:buClr>
                <a:schemeClr val="dk1"/>
              </a:buClr>
              <a:buSzPts val="1400"/>
            </a:pPr>
            <a:r>
              <a:rPr lang="da" dirty="0">
                <a:solidFill>
                  <a:schemeClr val="dk1"/>
                </a:solidFill>
              </a:rPr>
              <a:t>Gennemsigtighed og retfærdighed er vigtigt (Transparens og Fairness), hvis samfund bruger AI til beslutningsstøtte hos politiet, de sociale myndigheder og ved domstolene.</a:t>
            </a:r>
            <a:endParaRPr dirty="0">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b="1" dirty="0" err="1">
                <a:solidFill>
                  <a:schemeClr val="dk1"/>
                </a:solidFill>
              </a:rPr>
              <a:t>Bygbro</a:t>
            </a:r>
            <a:r>
              <a:rPr lang="da" b="1" dirty="0">
                <a:solidFill>
                  <a:schemeClr val="dk1"/>
                </a:solidFill>
              </a:rPr>
              <a:t> mellem det tekniske og de samfundsmæssige implikationer:</a:t>
            </a:r>
            <a:br>
              <a:rPr lang="da" dirty="0"/>
            </a:br>
            <a:r>
              <a:rPr lang="da" dirty="0">
                <a:solidFill>
                  <a:schemeClr val="dk1"/>
                </a:solidFill>
              </a:rPr>
              <a:t>Skævheder i datasættet kan forstærke i træningen af modellen og skabe kønsbias, som vi ikke er interesserede i som samfund. Hvis vi bruger modeller, som vi ikke kan gennemskue og som er unfair, så kan det være et problem. </a:t>
            </a:r>
            <a:br>
              <a:rPr lang="da" dirty="0"/>
            </a:br>
            <a:r>
              <a:rPr lang="da" dirty="0">
                <a:solidFill>
                  <a:schemeClr val="dk1"/>
                </a:solidFill>
              </a:rPr>
              <a:t>Små datasæt og små sprogområder kan være særligt sårbare. Prøv at få disse pointer frem i samtalen med eleverne om de to ovenstående spørgsmål</a:t>
            </a:r>
            <a:endParaRPr dirty="0">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b="1" dirty="0">
                <a:solidFill>
                  <a:schemeClr val="dk1"/>
                </a:solidFill>
              </a:rPr>
              <a:t>Perspektivering:</a:t>
            </a:r>
            <a:br>
              <a:rPr lang="da" b="1" dirty="0"/>
            </a:br>
            <a:r>
              <a:rPr lang="da" dirty="0">
                <a:solidFill>
                  <a:schemeClr val="dk1"/>
                </a:solidFill>
              </a:rPr>
              <a:t>Statistikken fortæller, at det det typisk er unge mænd, i ældre biler med mange hestekræfter, som kører galt i trafikken</a:t>
            </a:r>
            <a:endParaRPr dirty="0">
              <a:solidFill>
                <a:schemeClr val="dk1"/>
              </a:solidFill>
            </a:endParaRPr>
          </a:p>
          <a:p>
            <a:pPr marL="0" lvl="0" indent="0" algn="l" rtl="0">
              <a:spcBef>
                <a:spcPts val="0"/>
              </a:spcBef>
              <a:spcAft>
                <a:spcPts val="0"/>
              </a:spcAft>
              <a:buNone/>
            </a:pPr>
            <a:r>
              <a:rPr lang="da" dirty="0">
                <a:solidFill>
                  <a:schemeClr val="dk1"/>
                </a:solidFill>
              </a:rPr>
              <a:t>Er det en god ide at bruge AI til at forudsige hvem politiet bør standse i trafikken til tilfældig kontrol?</a:t>
            </a:r>
            <a:endParaRPr dirty="0">
              <a:solidFill>
                <a:schemeClr val="dk1"/>
              </a:solidFill>
            </a:endParaRPr>
          </a:p>
          <a:p>
            <a:pPr marL="0" lvl="0" indent="0" algn="l" rtl="0">
              <a:spcBef>
                <a:spcPts val="0"/>
              </a:spcBef>
              <a:spcAft>
                <a:spcPts val="0"/>
              </a:spcAft>
              <a:buNone/>
            </a:pPr>
            <a:r>
              <a:rPr lang="da" dirty="0">
                <a:solidFill>
                  <a:schemeClr val="dk1"/>
                </a:solidFill>
              </a:rPr>
              <a:t>Er det en god ide at bruge AI til at bestemme hvem der skal betale mest i bilforsikring?</a:t>
            </a:r>
          </a:p>
          <a:p>
            <a:pPr marL="0" indent="0">
              <a:buNone/>
            </a:pPr>
            <a:endParaRPr lang="da" dirty="0">
              <a:solidFill>
                <a:schemeClr val="dk1"/>
              </a:solidFill>
            </a:endParaRPr>
          </a:p>
          <a:p>
            <a:pPr marL="0" indent="0">
              <a:buNone/>
            </a:pPr>
            <a:r>
              <a:rPr lang="da" dirty="0">
                <a:solidFill>
                  <a:schemeClr val="dk1"/>
                </a:solidFill>
              </a:rPr>
              <a:t>Piger scorer generelt højere karakterer i skolen.</a:t>
            </a:r>
            <a:br>
              <a:rPr lang="da" dirty="0">
                <a:solidFill>
                  <a:schemeClr val="dk1"/>
                </a:solidFill>
              </a:rPr>
            </a:br>
            <a:r>
              <a:rPr lang="da" dirty="0">
                <a:solidFill>
                  <a:schemeClr val="dk1"/>
                </a:solidFill>
              </a:rPr>
              <a:t>Vil en opgave-bedømmende AI forstærke denne tendens, hvis den var trænes på de sidste 10 års statistikker?</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a:extLst>
            <a:ext uri="{FF2B5EF4-FFF2-40B4-BE49-F238E27FC236}">
              <a16:creationId xmlns:a16="http://schemas.microsoft.com/office/drawing/2014/main" id="{6DA04330-0EB7-893D-C76E-D9A828DB0CD7}"/>
            </a:ext>
          </a:extLst>
        </p:cNvPr>
        <p:cNvGrpSpPr/>
        <p:nvPr/>
      </p:nvGrpSpPr>
      <p:grpSpPr>
        <a:xfrm>
          <a:off x="0" y="0"/>
          <a:ext cx="0" cy="0"/>
          <a:chOff x="0" y="0"/>
          <a:chExt cx="0" cy="0"/>
        </a:xfrm>
      </p:grpSpPr>
      <p:sp>
        <p:nvSpPr>
          <p:cNvPr id="559" name="Google Shape;559;g38afcf03d76_0_1895:notes">
            <a:extLst>
              <a:ext uri="{FF2B5EF4-FFF2-40B4-BE49-F238E27FC236}">
                <a16:creationId xmlns:a16="http://schemas.microsoft.com/office/drawing/2014/main" id="{9DA40859-E43C-92A0-405A-A4015E60AB16}"/>
              </a:ext>
            </a:extLst>
          </p:cNvPr>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0" name="Google Shape;560;g38afcf03d76_0_1895:notes">
            <a:extLst>
              <a:ext uri="{FF2B5EF4-FFF2-40B4-BE49-F238E27FC236}">
                <a16:creationId xmlns:a16="http://schemas.microsoft.com/office/drawing/2014/main" id="{706C44FA-2463-EF58-1CBA-79874EF5B18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da" sz="1200" b="1">
                <a:solidFill>
                  <a:schemeClr val="dk1"/>
                </a:solidFill>
                <a:latin typeface="Calibri"/>
                <a:ea typeface="Calibri"/>
                <a:cs typeface="Calibri"/>
                <a:sym typeface="Calibri"/>
              </a:rPr>
              <a:t>Aktivitet: </a:t>
            </a:r>
            <a:r>
              <a:rPr lang="da" sz="1200">
                <a:solidFill>
                  <a:schemeClr val="dk1"/>
                </a:solidFill>
                <a:latin typeface="Calibri"/>
                <a:ea typeface="Calibri"/>
                <a:cs typeface="Calibri"/>
                <a:sym typeface="Calibri"/>
              </a:rPr>
              <a:t>Udgangsbillet​</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da" sz="1200">
                <a:solidFill>
                  <a:schemeClr val="dk1"/>
                </a:solidFill>
                <a:latin typeface="Calibri"/>
                <a:ea typeface="Calibri"/>
                <a:cs typeface="Calibri"/>
                <a:sym typeface="Calibri"/>
              </a:rPr>
              <a:t>​</a:t>
            </a:r>
            <a:endParaRPr sz="1200">
              <a:solidFill>
                <a:schemeClr val="dk1"/>
              </a:solidFill>
              <a:latin typeface="Calibri"/>
              <a:ea typeface="Calibri"/>
              <a:cs typeface="Calibri"/>
              <a:sym typeface="Calibri"/>
            </a:endParaRPr>
          </a:p>
          <a:p>
            <a:pPr marL="685800" lvl="0" indent="-304800" algn="l" rtl="0">
              <a:lnSpc>
                <a:spcPct val="115000"/>
              </a:lnSpc>
              <a:spcBef>
                <a:spcPts val="0"/>
              </a:spcBef>
              <a:spcAft>
                <a:spcPts val="0"/>
              </a:spcAft>
              <a:buClr>
                <a:schemeClr val="dk1"/>
              </a:buClr>
              <a:buSzPts val="1200"/>
              <a:buFont typeface="Calibri"/>
              <a:buAutoNum type="arabicPeriod"/>
            </a:pPr>
            <a:r>
              <a:rPr lang="da" sz="1200">
                <a:solidFill>
                  <a:schemeClr val="dk1"/>
                </a:solidFill>
                <a:latin typeface="Calibri"/>
                <a:ea typeface="Calibri"/>
                <a:cs typeface="Calibri"/>
                <a:sym typeface="Calibri"/>
              </a:rPr>
              <a:t>Eleverne vælger en tom eller en delvist udfyldt udgangsbillet og reflekterer over </a:t>
            </a:r>
            <a:r>
              <a:rPr lang="da" sz="1200" i="1">
                <a:solidFill>
                  <a:schemeClr val="dk1"/>
                </a:solidFill>
                <a:latin typeface="Calibri"/>
                <a:ea typeface="Calibri"/>
                <a:cs typeface="Calibri"/>
                <a:sym typeface="Calibri"/>
              </a:rPr>
              <a:t>dagens indhold</a:t>
            </a:r>
            <a:r>
              <a:rPr lang="da" sz="1200">
                <a:solidFill>
                  <a:schemeClr val="dk1"/>
                </a:solidFill>
                <a:latin typeface="Calibri"/>
                <a:ea typeface="Calibri"/>
                <a:cs typeface="Calibri"/>
                <a:sym typeface="Calibri"/>
              </a:rPr>
              <a:t> eller måske bare over </a:t>
            </a:r>
            <a:r>
              <a:rPr lang="da" sz="1200" i="1">
                <a:solidFill>
                  <a:schemeClr val="dk1"/>
                </a:solidFill>
                <a:latin typeface="Calibri"/>
                <a:ea typeface="Calibri"/>
                <a:cs typeface="Calibri"/>
                <a:sym typeface="Calibri"/>
              </a:rPr>
              <a:t>digitale fænomener i deres verden</a:t>
            </a:r>
            <a:r>
              <a:rPr lang="da"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marL="685800" indent="-304800">
              <a:lnSpc>
                <a:spcPct val="115000"/>
              </a:lnSpc>
              <a:buClr>
                <a:schemeClr val="dk1"/>
              </a:buClr>
              <a:buSzPts val="1200"/>
              <a:buFont typeface="Calibri"/>
              <a:buAutoNum type="arabicPeriod"/>
            </a:pPr>
            <a:r>
              <a:rPr lang="da" sz="1200">
                <a:solidFill>
                  <a:schemeClr val="dk1"/>
                </a:solidFill>
                <a:latin typeface="Calibri"/>
                <a:ea typeface="Calibri"/>
                <a:cs typeface="Calibri"/>
                <a:sym typeface="Calibri"/>
              </a:rPr>
              <a:t>Begejstrede eller bekymrede udgangsbilletter hænges på tavlen inden eleverne forlader lokalet. ​</a:t>
            </a:r>
            <a:br>
              <a:rPr lang="da" sz="1200" dirty="0">
                <a:latin typeface="Calibri"/>
                <a:ea typeface="Calibri"/>
                <a:cs typeface="Calibri"/>
              </a:rPr>
            </a:br>
            <a:r>
              <a:rPr lang="da" sz="1200" dirty="0">
                <a:solidFill>
                  <a:schemeClr val="dk1"/>
                </a:solidFill>
                <a:latin typeface="Calibri"/>
                <a:ea typeface="Calibri"/>
                <a:cs typeface="Calibri"/>
                <a:sym typeface="Calibri"/>
              </a:rPr>
              <a:t>​</a:t>
            </a:r>
            <a:endParaRPr sz="1200" dirty="0">
              <a:solidFill>
                <a:schemeClr val="dk1"/>
              </a:solidFill>
              <a:latin typeface="Calibri"/>
              <a:ea typeface="Calibri"/>
              <a:cs typeface="Calibri"/>
              <a:sym typeface="Calibri"/>
            </a:endParaRPr>
          </a:p>
          <a:p>
            <a:pPr marL="0" indent="0">
              <a:lnSpc>
                <a:spcPct val="115000"/>
              </a:lnSpc>
              <a:buClr>
                <a:schemeClr val="dk1"/>
              </a:buClr>
              <a:buSzPts val="1100"/>
              <a:buNone/>
            </a:pPr>
            <a:r>
              <a:rPr lang="da" sz="1200" b="1">
                <a:solidFill>
                  <a:schemeClr val="dk1"/>
                </a:solidFill>
                <a:latin typeface="Calibri"/>
                <a:ea typeface="Calibri"/>
                <a:cs typeface="Calibri"/>
                <a:sym typeface="Calibri"/>
              </a:rPr>
              <a:t>Perspektivskift:</a:t>
            </a:r>
            <a:r>
              <a:rPr lang="da" sz="1200" dirty="0">
                <a:solidFill>
                  <a:schemeClr val="dk1"/>
                </a:solidFill>
                <a:latin typeface="Calibri"/>
                <a:ea typeface="Calibri"/>
                <a:cs typeface="Calibri"/>
                <a:sym typeface="Calibri"/>
              </a:rPr>
              <a:t> </a:t>
            </a:r>
            <a:br>
              <a:rPr lang="da" sz="1200" dirty="0">
                <a:solidFill>
                  <a:schemeClr val="dk1"/>
                </a:solidFill>
                <a:latin typeface="Calibri"/>
                <a:ea typeface="Calibri"/>
                <a:cs typeface="Calibri"/>
                <a:sym typeface="Calibri"/>
              </a:rPr>
            </a:br>
            <a:r>
              <a:rPr lang="da" sz="1200">
                <a:solidFill>
                  <a:schemeClr val="dk1"/>
                </a:solidFill>
                <a:latin typeface="Calibri"/>
                <a:ea typeface="Calibri"/>
                <a:cs typeface="Calibri"/>
                <a:sym typeface="Calibri"/>
              </a:rPr>
              <a:t>Du kan lade dine eleverne skrive deres anbefalinger til 3 eller 4. klasse. Så føles opgaven mere ægte og eftertænksomheden får måske lidt mere medvind, når man skal passe på nogle yngre elever.​</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da" sz="1200">
                <a:solidFill>
                  <a:schemeClr val="dk1"/>
                </a:solidFill>
                <a:latin typeface="Calibri"/>
                <a:ea typeface="Calibri"/>
                <a:cs typeface="Calibri"/>
                <a:sym typeface="Calibri"/>
              </a:rPr>
              <a:t>​</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da" sz="1200" b="1">
                <a:solidFill>
                  <a:schemeClr val="dk1"/>
                </a:solidFill>
                <a:latin typeface="Calibri"/>
                <a:ea typeface="Calibri"/>
                <a:cs typeface="Calibri"/>
                <a:sym typeface="Calibri"/>
              </a:rPr>
              <a:t>Mål:</a:t>
            </a:r>
            <a:r>
              <a:rPr lang="da"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da" sz="1200">
                <a:solidFill>
                  <a:schemeClr val="dk1"/>
                </a:solidFill>
                <a:latin typeface="Calibri"/>
                <a:ea typeface="Calibri"/>
                <a:cs typeface="Calibri"/>
                <a:sym typeface="Calibri"/>
              </a:rPr>
              <a:t>Refleksion hos eleverne​</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da" sz="1200">
                <a:solidFill>
                  <a:schemeClr val="dk1"/>
                </a:solidFill>
                <a:latin typeface="Calibri"/>
                <a:ea typeface="Calibri"/>
                <a:cs typeface="Calibri"/>
                <a:sym typeface="Calibri"/>
              </a:rPr>
              <a:t>Feedback til læreren som kan bruges i planlægningen eller opstarten af de kommende lektioner. Hvis du kan tale til eleverne om deres egne pointer, håb og bekymringer, så er du godt kørende.​</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da" sz="1200">
                <a:solidFill>
                  <a:schemeClr val="dk1"/>
                </a:solidFill>
                <a:latin typeface="Calibri"/>
                <a:ea typeface="Calibri"/>
                <a:cs typeface="Calibri"/>
                <a:sym typeface="Calibri"/>
              </a:rPr>
              <a:t>​</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da" sz="1200" b="1">
                <a:solidFill>
                  <a:schemeClr val="dk1"/>
                </a:solidFill>
                <a:latin typeface="Calibri"/>
                <a:ea typeface="Calibri"/>
                <a:cs typeface="Calibri"/>
                <a:sym typeface="Calibri"/>
              </a:rPr>
              <a:t>Forberedelse:</a:t>
            </a:r>
            <a:r>
              <a:rPr lang="da" sz="1200" dirty="0">
                <a:solidFill>
                  <a:schemeClr val="dk1"/>
                </a:solidFill>
                <a:latin typeface="Calibri"/>
                <a:ea typeface="Calibri"/>
                <a:cs typeface="Calibri"/>
                <a:sym typeface="Calibri"/>
              </a:rPr>
              <a:t> </a:t>
            </a:r>
            <a:br>
              <a:rPr lang="da" sz="1200" dirty="0">
                <a:latin typeface="Calibri"/>
                <a:ea typeface="Calibri"/>
                <a:cs typeface="Calibri"/>
              </a:rPr>
            </a:br>
            <a:r>
              <a:rPr lang="da" sz="1200">
                <a:solidFill>
                  <a:schemeClr val="dk1"/>
                </a:solidFill>
                <a:latin typeface="Calibri"/>
                <a:ea typeface="Calibri"/>
                <a:cs typeface="Calibri"/>
                <a:sym typeface="Calibri"/>
              </a:rPr>
              <a:t>Print udgangsbilletterne eller lav den version som kun kræver post-it​</a:t>
            </a:r>
            <a:endParaRPr sz="1200">
              <a:solidFill>
                <a:schemeClr val="dk1"/>
              </a:solidFill>
              <a:latin typeface="Calibri"/>
              <a:ea typeface="Calibri"/>
              <a:cs typeface="Calibri"/>
              <a:sym typeface="Calibri"/>
            </a:endParaRPr>
          </a:p>
          <a:p>
            <a:pPr marL="0" indent="0">
              <a:lnSpc>
                <a:spcPct val="115000"/>
              </a:lnSpc>
              <a:buClr>
                <a:schemeClr val="dk1"/>
              </a:buClr>
              <a:buSzPts val="1100"/>
              <a:buNone/>
            </a:pPr>
            <a:r>
              <a:rPr lang="da" sz="1200">
                <a:solidFill>
                  <a:schemeClr val="dk1"/>
                </a:solidFill>
                <a:latin typeface="Calibri"/>
                <a:ea typeface="Calibri"/>
                <a:cs typeface="Calibri"/>
                <a:sym typeface="Calibri"/>
              </a:rPr>
              <a:t>Der er både begejstrede og bekymrede sætningsstartere på de udgangsbilletter som ligger i materialelisten (Udgangbillet), og de er gode til at hjælpe eleverne i gang med at reflektere.</a:t>
            </a:r>
            <a:br>
              <a:rPr lang="da" sz="1200" dirty="0">
                <a:solidFill>
                  <a:schemeClr val="dk1"/>
                </a:solidFill>
                <a:latin typeface="Calibri"/>
                <a:ea typeface="Calibri"/>
                <a:cs typeface="Calibri"/>
                <a:sym typeface="Calibri"/>
              </a:rPr>
            </a:br>
            <a:br>
              <a:rPr lang="da" sz="1200" dirty="0">
                <a:latin typeface="Calibri"/>
                <a:ea typeface="Calibri"/>
                <a:cs typeface="Calibri"/>
                <a:sym typeface="Calibri"/>
              </a:rPr>
            </a:br>
            <a:r>
              <a:rPr lang="da" sz="1200" b="1">
                <a:solidFill>
                  <a:schemeClr val="dk1"/>
                </a:solidFill>
                <a:latin typeface="Calibri"/>
                <a:ea typeface="Calibri"/>
                <a:cs typeface="Calibri"/>
                <a:sym typeface="Calibri"/>
              </a:rPr>
              <a:t>​Eksempel: </a:t>
            </a:r>
            <a:br>
              <a:rPr lang="da" sz="1200" b="1" dirty="0">
                <a:solidFill>
                  <a:schemeClr val="dk1"/>
                </a:solidFill>
                <a:latin typeface="Calibri"/>
                <a:ea typeface="Calibri"/>
                <a:cs typeface="Calibri"/>
                <a:sym typeface="Calibri"/>
              </a:rPr>
            </a:br>
            <a:r>
              <a:rPr lang="da" sz="1200">
                <a:solidFill>
                  <a:schemeClr val="dk1"/>
                </a:solidFill>
                <a:latin typeface="Calibri"/>
                <a:ea typeface="Calibri"/>
                <a:cs typeface="Calibri"/>
                <a:sym typeface="Calibri"/>
              </a:rPr>
              <a:t>Som ordblind synes jeg det er bedre at chatte informationer frem med en AI. Når jeg Googler give det en bred vifte af resultater, som jeg skal skimme, og det er svært som ordblind, men når jeg spørger en chatbot giver en mere personaliseret og direkte svar på mit spørgsmål. </a:t>
            </a:r>
            <a:endParaRPr sz="1200">
              <a:solidFill>
                <a:schemeClr val="dk1"/>
              </a:solidFill>
              <a:latin typeface="Calibri"/>
              <a:ea typeface="Calibri"/>
              <a:cs typeface="Calibri"/>
              <a:sym typeface="Calibri"/>
            </a:endParaRPr>
          </a:p>
          <a:p>
            <a:pPr marL="0" lvl="0" indent="0" algn="l">
              <a:lnSpc>
                <a:spcPct val="114999"/>
              </a:lnSpc>
              <a:spcBef>
                <a:spcPts val="0"/>
              </a:spcBef>
              <a:spcAft>
                <a:spcPts val="0"/>
              </a:spcAft>
              <a:buSzPts val="1100"/>
              <a:buFont typeface="Arial"/>
              <a:buNone/>
            </a:pPr>
            <a:endParaRPr lang="da" sz="1200" dirty="0">
              <a:solidFill>
                <a:schemeClr val="dk1"/>
              </a:solidFill>
              <a:latin typeface="Calibri"/>
              <a:ea typeface="Calibri"/>
              <a:cs typeface="Calibri"/>
            </a:endParaRPr>
          </a:p>
          <a:p>
            <a:pPr marL="0" indent="0">
              <a:lnSpc>
                <a:spcPct val="114999"/>
              </a:lnSpc>
              <a:buSzPts val="1100"/>
              <a:buNone/>
            </a:pPr>
            <a:endParaRPr lang="da" sz="1200" dirty="0">
              <a:latin typeface="Calibri"/>
              <a:ea typeface="Calibri"/>
              <a:cs typeface="Calibri"/>
            </a:endParaRPr>
          </a:p>
          <a:p>
            <a:pPr marL="0" indent="0">
              <a:lnSpc>
                <a:spcPct val="115000"/>
              </a:lnSpc>
              <a:buSzPts val="1100"/>
              <a:buNone/>
            </a:pPr>
            <a:endParaRPr lang="da-DK" sz="1200">
              <a:latin typeface="Calibri"/>
              <a:ea typeface="Calibri"/>
              <a:cs typeface="Calibri"/>
            </a:endParaRPr>
          </a:p>
          <a:p>
            <a:pPr marL="0" indent="0">
              <a:buNone/>
            </a:pPr>
            <a:endParaRPr lang="da-DK"/>
          </a:p>
        </p:txBody>
      </p:sp>
    </p:spTree>
    <p:extLst>
      <p:ext uri="{BB962C8B-B14F-4D97-AF65-F5344CB8AC3E}">
        <p14:creationId xmlns:p14="http://schemas.microsoft.com/office/powerpoint/2010/main" val="18323447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80700" y="2651100"/>
            <a:ext cx="8982600" cy="2411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txBox="1">
            <a:spLocks noGrp="1"/>
          </p:cNvSpPr>
          <p:nvPr>
            <p:ph type="ctrTitle"/>
          </p:nvPr>
        </p:nvSpPr>
        <p:spPr>
          <a:xfrm>
            <a:off x="485875" y="264475"/>
            <a:ext cx="8183700" cy="1473600"/>
          </a:xfrm>
          <a:prstGeom prst="rect">
            <a:avLst/>
          </a:prstGeom>
        </p:spPr>
        <p:txBody>
          <a:bodyPr spcFirstLastPara="1" wrap="square" lIns="91425" tIns="91425" rIns="91425" bIns="91425" anchor="b" anchorCtr="0">
            <a:no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a:endParaRPr/>
          </a:p>
        </p:txBody>
      </p:sp>
      <p:sp>
        <p:nvSpPr>
          <p:cNvPr id="12" name="Google Shape;12;p2"/>
          <p:cNvSpPr txBox="1">
            <a:spLocks noGrp="1"/>
          </p:cNvSpPr>
          <p:nvPr>
            <p:ph type="subTitle" idx="1"/>
          </p:nvPr>
        </p:nvSpPr>
        <p:spPr>
          <a:xfrm>
            <a:off x="485875" y="1738075"/>
            <a:ext cx="8183700" cy="8610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400"/>
              <a:buNone/>
              <a:defRPr sz="2400"/>
            </a:lvl1pPr>
            <a:lvl2pPr lvl="1">
              <a:lnSpc>
                <a:spcPct val="100000"/>
              </a:lnSpc>
              <a:spcBef>
                <a:spcPts val="0"/>
              </a:spcBef>
              <a:spcAft>
                <a:spcPts val="0"/>
              </a:spcAft>
              <a:buSzPts val="2400"/>
              <a:buNone/>
              <a:defRPr sz="2400"/>
            </a:lvl2pPr>
            <a:lvl3pPr lvl="2">
              <a:lnSpc>
                <a:spcPct val="100000"/>
              </a:lnSpc>
              <a:spcBef>
                <a:spcPts val="0"/>
              </a:spcBef>
              <a:spcAft>
                <a:spcPts val="0"/>
              </a:spcAft>
              <a:buSzPts val="2400"/>
              <a:buNone/>
              <a:defRPr sz="2400"/>
            </a:lvl3pPr>
            <a:lvl4pPr lvl="3">
              <a:lnSpc>
                <a:spcPct val="100000"/>
              </a:lnSpc>
              <a:spcBef>
                <a:spcPts val="0"/>
              </a:spcBef>
              <a:spcAft>
                <a:spcPts val="0"/>
              </a:spcAft>
              <a:buSzPts val="2400"/>
              <a:buNone/>
              <a:defRPr sz="2400"/>
            </a:lvl4pPr>
            <a:lvl5pPr lvl="4">
              <a:lnSpc>
                <a:spcPct val="100000"/>
              </a:lnSpc>
              <a:spcBef>
                <a:spcPts val="0"/>
              </a:spcBef>
              <a:spcAft>
                <a:spcPts val="0"/>
              </a:spcAft>
              <a:buSzPts val="2400"/>
              <a:buNone/>
              <a:defRPr sz="2400"/>
            </a:lvl5pPr>
            <a:lvl6pPr lvl="5">
              <a:lnSpc>
                <a:spcPct val="100000"/>
              </a:lnSpc>
              <a:spcBef>
                <a:spcPts val="0"/>
              </a:spcBef>
              <a:spcAft>
                <a:spcPts val="0"/>
              </a:spcAft>
              <a:buSzPts val="2400"/>
              <a:buNone/>
              <a:defRPr sz="2400"/>
            </a:lvl6pPr>
            <a:lvl7pPr lvl="6">
              <a:lnSpc>
                <a:spcPct val="100000"/>
              </a:lnSpc>
              <a:spcBef>
                <a:spcPts val="0"/>
              </a:spcBef>
              <a:spcAft>
                <a:spcPts val="0"/>
              </a:spcAft>
              <a:buSzPts val="2400"/>
              <a:buNone/>
              <a:defRPr sz="2400"/>
            </a:lvl7pPr>
            <a:lvl8pPr lvl="7">
              <a:lnSpc>
                <a:spcPct val="100000"/>
              </a:lnSpc>
              <a:spcBef>
                <a:spcPts val="0"/>
              </a:spcBef>
              <a:spcAft>
                <a:spcPts val="0"/>
              </a:spcAft>
              <a:buSzPts val="2400"/>
              <a:buNone/>
              <a:defRPr sz="2400"/>
            </a:lvl8pPr>
            <a:lvl9pPr lvl="8">
              <a:lnSpc>
                <a:spcPct val="100000"/>
              </a:lnSpc>
              <a:spcBef>
                <a:spcPts val="0"/>
              </a:spcBef>
              <a:spcAft>
                <a:spcPts val="0"/>
              </a:spcAft>
              <a:buSzPts val="2400"/>
              <a:buNone/>
              <a:defRPr sz="2400"/>
            </a:lvl9pPr>
          </a:lstStyle>
          <a:p>
            <a:endParaRPr/>
          </a:p>
        </p:txBody>
      </p:sp>
      <p:sp>
        <p:nvSpPr>
          <p:cNvPr id="13" name="Google Shape;13;p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p3"/>
          <p:cNvSpPr/>
          <p:nvPr/>
        </p:nvSpPr>
        <p:spPr>
          <a:xfrm>
            <a:off x="80700" y="2651100"/>
            <a:ext cx="8982600" cy="2411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3"/>
          <p:cNvSpPr txBox="1">
            <a:spLocks noGrp="1"/>
          </p:cNvSpPr>
          <p:nvPr>
            <p:ph type="title"/>
          </p:nvPr>
        </p:nvSpPr>
        <p:spPr>
          <a:xfrm>
            <a:off x="485875" y="1714500"/>
            <a:ext cx="8183700" cy="785700"/>
          </a:xfrm>
          <a:prstGeom prst="rect">
            <a:avLst/>
          </a:prstGeom>
        </p:spPr>
        <p:txBody>
          <a:bodyPr spcFirstLastPara="1" wrap="square" lIns="91425" tIns="91425" rIns="91425" bIns="91425" anchor="b" anchorCtr="0">
            <a:no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7" name="Google Shape;17;p3"/>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0" name="Google Shape;20;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1" name="Google Shape;21;p4"/>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2"/>
        <p:cNvGrpSpPr/>
        <p:nvPr/>
      </p:nvGrpSpPr>
      <p:grpSpPr>
        <a:xfrm>
          <a:off x="0" y="0"/>
          <a:ext cx="0" cy="0"/>
          <a:chOff x="0" y="0"/>
          <a:chExt cx="0" cy="0"/>
        </a:xfrm>
      </p:grpSpPr>
      <p:sp>
        <p:nvSpPr>
          <p:cNvPr id="23" name="Google Shape;23;p5"/>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4" name="Google Shape;24;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5" name="Google Shape;25;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6" name="Google Shape;26;p5"/>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9" name="Google Shape;29;p6"/>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0"/>
        <p:cNvGrpSpPr/>
        <p:nvPr/>
      </p:nvGrpSpPr>
      <p:grpSpPr>
        <a:xfrm>
          <a:off x="0" y="0"/>
          <a:ext cx="0" cy="0"/>
          <a:chOff x="0" y="0"/>
          <a:chExt cx="0" cy="0"/>
        </a:xfrm>
      </p:grpSpPr>
      <p:sp>
        <p:nvSpPr>
          <p:cNvPr id="31" name="Google Shape;31;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2" name="Google Shape;32;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3" name="Google Shape;33;p7"/>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2"/>
        </a:solidFill>
        <a:effectLst/>
      </p:bgPr>
    </p:bg>
    <p:spTree>
      <p:nvGrpSpPr>
        <p:cNvPr id="1" name="Shape 34"/>
        <p:cNvGrpSpPr/>
        <p:nvPr/>
      </p:nvGrpSpPr>
      <p:grpSpPr>
        <a:xfrm>
          <a:off x="0" y="0"/>
          <a:ext cx="0" cy="0"/>
          <a:chOff x="0" y="0"/>
          <a:chExt cx="0" cy="0"/>
        </a:xfrm>
      </p:grpSpPr>
      <p:sp>
        <p:nvSpPr>
          <p:cNvPr id="35" name="Google Shape;35;p8"/>
          <p:cNvSpPr txBox="1">
            <a:spLocks noGrp="1"/>
          </p:cNvSpPr>
          <p:nvPr>
            <p:ph type="title"/>
          </p:nvPr>
        </p:nvSpPr>
        <p:spPr>
          <a:xfrm>
            <a:off x="490250" y="526350"/>
            <a:ext cx="5604000" cy="40908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36" name="Google Shape;36;p8"/>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7"/>
        <p:cNvGrpSpPr/>
        <p:nvPr/>
      </p:nvGrpSpPr>
      <p:grpSpPr>
        <a:xfrm>
          <a:off x="0" y="0"/>
          <a:ext cx="0" cy="0"/>
          <a:chOff x="0" y="0"/>
          <a:chExt cx="0" cy="0"/>
        </a:xfrm>
      </p:grpSpPr>
      <p:sp>
        <p:nvSpPr>
          <p:cNvPr id="38" name="Google Shape;38;p9"/>
          <p:cNvSpPr/>
          <p:nvPr/>
        </p:nvSpPr>
        <p:spPr>
          <a:xfrm>
            <a:off x="4636800" y="80700"/>
            <a:ext cx="4426500" cy="49821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9" name="Google Shape;39;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0" name="Google Shape;40;p9"/>
          <p:cNvSpPr txBox="1">
            <a:spLocks noGrp="1"/>
          </p:cNvSpPr>
          <p:nvPr>
            <p:ph type="title"/>
          </p:nvPr>
        </p:nvSpPr>
        <p:spPr>
          <a:xfrm>
            <a:off x="265500" y="1181700"/>
            <a:ext cx="4045200" cy="1533600"/>
          </a:xfrm>
          <a:prstGeom prst="rect">
            <a:avLst/>
          </a:prstGeom>
        </p:spPr>
        <p:txBody>
          <a:bodyPr spcFirstLastPara="1" wrap="square" lIns="91425" tIns="91425" rIns="91425" bIns="91425" anchor="b" anchorCtr="0">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41" name="Google Shape;41;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2" name="Google Shape;42;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43" name="Google Shape;43;p9"/>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4"/>
        <p:cNvGrpSpPr/>
        <p:nvPr/>
      </p:nvGrpSpPr>
      <p:grpSpPr>
        <a:xfrm>
          <a:off x="0" y="0"/>
          <a:ext cx="0" cy="0"/>
          <a:chOff x="0" y="0"/>
          <a:chExt cx="0" cy="0"/>
        </a:xfrm>
      </p:grpSpPr>
      <p:sp>
        <p:nvSpPr>
          <p:cNvPr id="45" name="Google Shape;45;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2100"/>
              <a:buNone/>
              <a:defRPr sz="2100"/>
            </a:lvl1pPr>
          </a:lstStyle>
          <a:p>
            <a:endParaRPr/>
          </a:p>
        </p:txBody>
      </p:sp>
      <p:sp>
        <p:nvSpPr>
          <p:cNvPr id="46" name="Google Shape;46;p10"/>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7"/>
        <p:cNvGrpSpPr/>
        <p:nvPr/>
      </p:nvGrpSpPr>
      <p:grpSpPr>
        <a:xfrm>
          <a:off x="0" y="0"/>
          <a:ext cx="0" cy="0"/>
          <a:chOff x="0" y="0"/>
          <a:chExt cx="0" cy="0"/>
        </a:xfrm>
      </p:grpSpPr>
      <p:sp>
        <p:nvSpPr>
          <p:cNvPr id="48" name="Google Shape;48;p11"/>
          <p:cNvSpPr/>
          <p:nvPr/>
        </p:nvSpPr>
        <p:spPr>
          <a:xfrm>
            <a:off x="80700" y="2651100"/>
            <a:ext cx="8982600" cy="2411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11"/>
          <p:cNvSpPr txBox="1">
            <a:spLocks noGrp="1"/>
          </p:cNvSpPr>
          <p:nvPr>
            <p:ph type="title" hasCustomPrompt="1"/>
          </p:nvPr>
        </p:nvSpPr>
        <p:spPr>
          <a:xfrm>
            <a:off x="311700" y="743001"/>
            <a:ext cx="8520600" cy="20064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Font typeface="Source Sans Pro"/>
              <a:buNone/>
              <a:defRPr sz="12000">
                <a:latin typeface="Source Sans Pro"/>
                <a:ea typeface="Source Sans Pro"/>
                <a:cs typeface="Source Sans Pro"/>
                <a:sym typeface="Source Sans Pro"/>
              </a:defRPr>
            </a:lvl1pPr>
            <a:lvl2pPr lvl="1" algn="ctr">
              <a:spcBef>
                <a:spcPts val="0"/>
              </a:spcBef>
              <a:spcAft>
                <a:spcPts val="0"/>
              </a:spcAft>
              <a:buSzPts val="12000"/>
              <a:buFont typeface="Source Sans Pro"/>
              <a:buNone/>
              <a:defRPr sz="12000">
                <a:latin typeface="Source Sans Pro"/>
                <a:ea typeface="Source Sans Pro"/>
                <a:cs typeface="Source Sans Pro"/>
                <a:sym typeface="Source Sans Pro"/>
              </a:defRPr>
            </a:lvl2pPr>
            <a:lvl3pPr lvl="2" algn="ctr">
              <a:spcBef>
                <a:spcPts val="0"/>
              </a:spcBef>
              <a:spcAft>
                <a:spcPts val="0"/>
              </a:spcAft>
              <a:buSzPts val="12000"/>
              <a:buFont typeface="Source Sans Pro"/>
              <a:buNone/>
              <a:defRPr sz="12000">
                <a:latin typeface="Source Sans Pro"/>
                <a:ea typeface="Source Sans Pro"/>
                <a:cs typeface="Source Sans Pro"/>
                <a:sym typeface="Source Sans Pro"/>
              </a:defRPr>
            </a:lvl3pPr>
            <a:lvl4pPr lvl="3" algn="ctr">
              <a:spcBef>
                <a:spcPts val="0"/>
              </a:spcBef>
              <a:spcAft>
                <a:spcPts val="0"/>
              </a:spcAft>
              <a:buSzPts val="12000"/>
              <a:buFont typeface="Source Sans Pro"/>
              <a:buNone/>
              <a:defRPr sz="12000">
                <a:latin typeface="Source Sans Pro"/>
                <a:ea typeface="Source Sans Pro"/>
                <a:cs typeface="Source Sans Pro"/>
                <a:sym typeface="Source Sans Pro"/>
              </a:defRPr>
            </a:lvl4pPr>
            <a:lvl5pPr lvl="4" algn="ctr">
              <a:spcBef>
                <a:spcPts val="0"/>
              </a:spcBef>
              <a:spcAft>
                <a:spcPts val="0"/>
              </a:spcAft>
              <a:buSzPts val="12000"/>
              <a:buFont typeface="Source Sans Pro"/>
              <a:buNone/>
              <a:defRPr sz="12000">
                <a:latin typeface="Source Sans Pro"/>
                <a:ea typeface="Source Sans Pro"/>
                <a:cs typeface="Source Sans Pro"/>
                <a:sym typeface="Source Sans Pro"/>
              </a:defRPr>
            </a:lvl5pPr>
            <a:lvl6pPr lvl="5" algn="ctr">
              <a:spcBef>
                <a:spcPts val="0"/>
              </a:spcBef>
              <a:spcAft>
                <a:spcPts val="0"/>
              </a:spcAft>
              <a:buSzPts val="12000"/>
              <a:buFont typeface="Source Sans Pro"/>
              <a:buNone/>
              <a:defRPr sz="12000">
                <a:latin typeface="Source Sans Pro"/>
                <a:ea typeface="Source Sans Pro"/>
                <a:cs typeface="Source Sans Pro"/>
                <a:sym typeface="Source Sans Pro"/>
              </a:defRPr>
            </a:lvl6pPr>
            <a:lvl7pPr lvl="6" algn="ctr">
              <a:spcBef>
                <a:spcPts val="0"/>
              </a:spcBef>
              <a:spcAft>
                <a:spcPts val="0"/>
              </a:spcAft>
              <a:buSzPts val="12000"/>
              <a:buFont typeface="Source Sans Pro"/>
              <a:buNone/>
              <a:defRPr sz="12000">
                <a:latin typeface="Source Sans Pro"/>
                <a:ea typeface="Source Sans Pro"/>
                <a:cs typeface="Source Sans Pro"/>
                <a:sym typeface="Source Sans Pro"/>
              </a:defRPr>
            </a:lvl7pPr>
            <a:lvl8pPr lvl="7" algn="ctr">
              <a:spcBef>
                <a:spcPts val="0"/>
              </a:spcBef>
              <a:spcAft>
                <a:spcPts val="0"/>
              </a:spcAft>
              <a:buSzPts val="12000"/>
              <a:buFont typeface="Source Sans Pro"/>
              <a:buNone/>
              <a:defRPr sz="12000">
                <a:latin typeface="Source Sans Pro"/>
                <a:ea typeface="Source Sans Pro"/>
                <a:cs typeface="Source Sans Pro"/>
                <a:sym typeface="Source Sans Pro"/>
              </a:defRPr>
            </a:lvl8pPr>
            <a:lvl9pPr lvl="8" algn="ctr">
              <a:spcBef>
                <a:spcPts val="0"/>
              </a:spcBef>
              <a:spcAft>
                <a:spcPts val="0"/>
              </a:spcAft>
              <a:buSzPts val="12000"/>
              <a:buFont typeface="Source Sans Pro"/>
              <a:buNone/>
              <a:defRPr sz="12000">
                <a:latin typeface="Source Sans Pro"/>
                <a:ea typeface="Source Sans Pro"/>
                <a:cs typeface="Source Sans Pro"/>
                <a:sym typeface="Source Sans Pro"/>
              </a:defRPr>
            </a:lvl9pPr>
          </a:lstStyle>
          <a:p>
            <a:r>
              <a:t>xx%</a:t>
            </a:r>
          </a:p>
        </p:txBody>
      </p:sp>
      <p:sp>
        <p:nvSpPr>
          <p:cNvPr id="50" name="Google Shape;50;p11"/>
          <p:cNvSpPr txBox="1">
            <a:spLocks noGrp="1"/>
          </p:cNvSpPr>
          <p:nvPr>
            <p:ph type="body" idx="1"/>
          </p:nvPr>
        </p:nvSpPr>
        <p:spPr>
          <a:xfrm>
            <a:off x="311700" y="2845182"/>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Clr>
                <a:schemeClr val="lt1"/>
              </a:buClr>
              <a:buSzPts val="1800"/>
              <a:buChar char="●"/>
              <a:defRPr>
                <a:solidFill>
                  <a:schemeClr val="lt1"/>
                </a:solidFill>
              </a:defRPr>
            </a:lvl1pPr>
            <a:lvl2pPr marL="914400" lvl="1" indent="-317500" algn="ctr">
              <a:spcBef>
                <a:spcPts val="1600"/>
              </a:spcBef>
              <a:spcAft>
                <a:spcPts val="0"/>
              </a:spcAft>
              <a:buClr>
                <a:schemeClr val="lt1"/>
              </a:buClr>
              <a:buSzPts val="1400"/>
              <a:buChar char="○"/>
              <a:defRPr>
                <a:solidFill>
                  <a:schemeClr val="lt1"/>
                </a:solidFill>
              </a:defRPr>
            </a:lvl2pPr>
            <a:lvl3pPr marL="1371600" lvl="2" indent="-317500" algn="ctr">
              <a:spcBef>
                <a:spcPts val="1600"/>
              </a:spcBef>
              <a:spcAft>
                <a:spcPts val="0"/>
              </a:spcAft>
              <a:buClr>
                <a:schemeClr val="lt1"/>
              </a:buClr>
              <a:buSzPts val="1400"/>
              <a:buChar char="■"/>
              <a:defRPr>
                <a:solidFill>
                  <a:schemeClr val="lt1"/>
                </a:solidFill>
              </a:defRPr>
            </a:lvl3pPr>
            <a:lvl4pPr marL="1828800" lvl="3" indent="-317500" algn="ctr">
              <a:spcBef>
                <a:spcPts val="1600"/>
              </a:spcBef>
              <a:spcAft>
                <a:spcPts val="0"/>
              </a:spcAft>
              <a:buClr>
                <a:schemeClr val="lt1"/>
              </a:buClr>
              <a:buSzPts val="1400"/>
              <a:buChar char="●"/>
              <a:defRPr>
                <a:solidFill>
                  <a:schemeClr val="lt1"/>
                </a:solidFill>
              </a:defRPr>
            </a:lvl4pPr>
            <a:lvl5pPr marL="2286000" lvl="4" indent="-317500" algn="ctr">
              <a:spcBef>
                <a:spcPts val="1600"/>
              </a:spcBef>
              <a:spcAft>
                <a:spcPts val="0"/>
              </a:spcAft>
              <a:buClr>
                <a:schemeClr val="lt1"/>
              </a:buClr>
              <a:buSzPts val="1400"/>
              <a:buChar char="○"/>
              <a:defRPr>
                <a:solidFill>
                  <a:schemeClr val="lt1"/>
                </a:solidFill>
              </a:defRPr>
            </a:lvl5pPr>
            <a:lvl6pPr marL="2743200" lvl="5" indent="-317500" algn="ctr">
              <a:spcBef>
                <a:spcPts val="1600"/>
              </a:spcBef>
              <a:spcAft>
                <a:spcPts val="0"/>
              </a:spcAft>
              <a:buClr>
                <a:schemeClr val="lt1"/>
              </a:buClr>
              <a:buSzPts val="1400"/>
              <a:buChar char="■"/>
              <a:defRPr>
                <a:solidFill>
                  <a:schemeClr val="lt1"/>
                </a:solidFill>
              </a:defRPr>
            </a:lvl6pPr>
            <a:lvl7pPr marL="3200400" lvl="6" indent="-317500" algn="ctr">
              <a:spcBef>
                <a:spcPts val="1600"/>
              </a:spcBef>
              <a:spcAft>
                <a:spcPts val="0"/>
              </a:spcAft>
              <a:buClr>
                <a:schemeClr val="lt1"/>
              </a:buClr>
              <a:buSzPts val="1400"/>
              <a:buChar char="●"/>
              <a:defRPr>
                <a:solidFill>
                  <a:schemeClr val="lt1"/>
                </a:solidFill>
              </a:defRPr>
            </a:lvl7pPr>
            <a:lvl8pPr marL="3657600" lvl="7" indent="-317500" algn="ctr">
              <a:spcBef>
                <a:spcPts val="1600"/>
              </a:spcBef>
              <a:spcAft>
                <a:spcPts val="0"/>
              </a:spcAft>
              <a:buClr>
                <a:schemeClr val="lt1"/>
              </a:buClr>
              <a:buSzPts val="1400"/>
              <a:buChar char="○"/>
              <a:defRPr>
                <a:solidFill>
                  <a:schemeClr val="lt1"/>
                </a:solidFill>
              </a:defRPr>
            </a:lvl8pPr>
            <a:lvl9pPr marL="4114800" lvl="8" indent="-317500" algn="ctr">
              <a:spcBef>
                <a:spcPts val="1600"/>
              </a:spcBef>
              <a:spcAft>
                <a:spcPts val="1600"/>
              </a:spcAft>
              <a:buClr>
                <a:schemeClr val="lt1"/>
              </a:buClr>
              <a:buSzPts val="1400"/>
              <a:buChar char="■"/>
              <a:defRPr>
                <a:solidFill>
                  <a:schemeClr val="lt1"/>
                </a:solidFill>
              </a:defRPr>
            </a:lvl9pPr>
          </a:lstStyle>
          <a:p>
            <a:endParaRPr/>
          </a:p>
        </p:txBody>
      </p:sp>
      <p:sp>
        <p:nvSpPr>
          <p:cNvPr id="51" name="Google Shape;51;p11"/>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1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hree Point Summary">
  <p:cSld name="TITLE_AND_BODY_1">
    <p:spTree>
      <p:nvGrpSpPr>
        <p:cNvPr id="1" name="Shape 54"/>
        <p:cNvGrpSpPr/>
        <p:nvPr/>
      </p:nvGrpSpPr>
      <p:grpSpPr>
        <a:xfrm>
          <a:off x="0" y="0"/>
          <a:ext cx="0" cy="0"/>
          <a:chOff x="0" y="0"/>
          <a:chExt cx="0" cy="0"/>
        </a:xfrm>
      </p:grpSpPr>
      <p:sp>
        <p:nvSpPr>
          <p:cNvPr id="55" name="Google Shape;55;p13"/>
          <p:cNvSpPr/>
          <p:nvPr/>
        </p:nvSpPr>
        <p:spPr>
          <a:xfrm rot="5400000">
            <a:off x="-543125" y="1009325"/>
            <a:ext cx="4276500" cy="2733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13"/>
          <p:cNvSpPr txBox="1">
            <a:spLocks noGrp="1"/>
          </p:cNvSpPr>
          <p:nvPr>
            <p:ph type="title"/>
          </p:nvPr>
        </p:nvSpPr>
        <p:spPr>
          <a:xfrm>
            <a:off x="440663" y="612669"/>
            <a:ext cx="2277300" cy="9774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2800"/>
              <a:buFont typeface="Work Sans Black"/>
              <a:buNone/>
              <a:defRPr>
                <a:solidFill>
                  <a:schemeClr val="dk1"/>
                </a:solidFill>
              </a:defRPr>
            </a:lvl1pPr>
            <a:lvl2pPr lvl="1">
              <a:spcBef>
                <a:spcPts val="0"/>
              </a:spcBef>
              <a:spcAft>
                <a:spcPts val="0"/>
              </a:spcAft>
              <a:buClr>
                <a:schemeClr val="dk1"/>
              </a:buClr>
              <a:buSzPts val="2800"/>
              <a:buFont typeface="Work Sans Black"/>
              <a:buNone/>
              <a:defRPr>
                <a:solidFill>
                  <a:schemeClr val="dk1"/>
                </a:solidFill>
              </a:defRPr>
            </a:lvl2pPr>
            <a:lvl3pPr lvl="2">
              <a:spcBef>
                <a:spcPts val="0"/>
              </a:spcBef>
              <a:spcAft>
                <a:spcPts val="0"/>
              </a:spcAft>
              <a:buClr>
                <a:schemeClr val="dk1"/>
              </a:buClr>
              <a:buSzPts val="2800"/>
              <a:buFont typeface="Work Sans Black"/>
              <a:buNone/>
              <a:defRPr>
                <a:solidFill>
                  <a:schemeClr val="dk1"/>
                </a:solidFill>
              </a:defRPr>
            </a:lvl3pPr>
            <a:lvl4pPr lvl="3">
              <a:spcBef>
                <a:spcPts val="0"/>
              </a:spcBef>
              <a:spcAft>
                <a:spcPts val="0"/>
              </a:spcAft>
              <a:buClr>
                <a:schemeClr val="dk1"/>
              </a:buClr>
              <a:buSzPts val="2800"/>
              <a:buFont typeface="Work Sans Black"/>
              <a:buNone/>
              <a:defRPr>
                <a:solidFill>
                  <a:schemeClr val="dk1"/>
                </a:solidFill>
              </a:defRPr>
            </a:lvl4pPr>
            <a:lvl5pPr lvl="4">
              <a:spcBef>
                <a:spcPts val="0"/>
              </a:spcBef>
              <a:spcAft>
                <a:spcPts val="0"/>
              </a:spcAft>
              <a:buClr>
                <a:schemeClr val="dk1"/>
              </a:buClr>
              <a:buSzPts val="2800"/>
              <a:buFont typeface="Work Sans Black"/>
              <a:buNone/>
              <a:defRPr>
                <a:solidFill>
                  <a:schemeClr val="dk1"/>
                </a:solidFill>
              </a:defRPr>
            </a:lvl5pPr>
            <a:lvl6pPr lvl="5">
              <a:spcBef>
                <a:spcPts val="0"/>
              </a:spcBef>
              <a:spcAft>
                <a:spcPts val="0"/>
              </a:spcAft>
              <a:buClr>
                <a:schemeClr val="dk1"/>
              </a:buClr>
              <a:buSzPts val="2800"/>
              <a:buFont typeface="Work Sans Black"/>
              <a:buNone/>
              <a:defRPr>
                <a:solidFill>
                  <a:schemeClr val="dk1"/>
                </a:solidFill>
              </a:defRPr>
            </a:lvl6pPr>
            <a:lvl7pPr lvl="6">
              <a:spcBef>
                <a:spcPts val="0"/>
              </a:spcBef>
              <a:spcAft>
                <a:spcPts val="0"/>
              </a:spcAft>
              <a:buClr>
                <a:schemeClr val="dk1"/>
              </a:buClr>
              <a:buSzPts val="2800"/>
              <a:buFont typeface="Work Sans Black"/>
              <a:buNone/>
              <a:defRPr>
                <a:solidFill>
                  <a:schemeClr val="dk1"/>
                </a:solidFill>
              </a:defRPr>
            </a:lvl7pPr>
            <a:lvl8pPr lvl="7">
              <a:spcBef>
                <a:spcPts val="0"/>
              </a:spcBef>
              <a:spcAft>
                <a:spcPts val="0"/>
              </a:spcAft>
              <a:buClr>
                <a:schemeClr val="dk1"/>
              </a:buClr>
              <a:buSzPts val="2800"/>
              <a:buFont typeface="Work Sans Black"/>
              <a:buNone/>
              <a:defRPr>
                <a:solidFill>
                  <a:schemeClr val="dk1"/>
                </a:solidFill>
              </a:defRPr>
            </a:lvl8pPr>
            <a:lvl9pPr lvl="8">
              <a:spcBef>
                <a:spcPts val="0"/>
              </a:spcBef>
              <a:spcAft>
                <a:spcPts val="0"/>
              </a:spcAft>
              <a:buClr>
                <a:schemeClr val="dk1"/>
              </a:buClr>
              <a:buSzPts val="2800"/>
              <a:buFont typeface="Work Sans Black"/>
              <a:buNone/>
              <a:defRPr>
                <a:solidFill>
                  <a:schemeClr val="dk1"/>
                </a:solidFill>
              </a:defRPr>
            </a:lvl9pPr>
          </a:lstStyle>
          <a:p>
            <a:endParaRPr/>
          </a:p>
        </p:txBody>
      </p:sp>
      <p:sp>
        <p:nvSpPr>
          <p:cNvPr id="57" name="Google Shape;57;p13"/>
          <p:cNvSpPr txBox="1">
            <a:spLocks noGrp="1"/>
          </p:cNvSpPr>
          <p:nvPr>
            <p:ph type="subTitle" idx="1"/>
          </p:nvPr>
        </p:nvSpPr>
        <p:spPr>
          <a:xfrm>
            <a:off x="449575" y="432575"/>
            <a:ext cx="2277000" cy="169200"/>
          </a:xfrm>
          <a:prstGeom prst="rect">
            <a:avLst/>
          </a:prstGeom>
        </p:spPr>
        <p:txBody>
          <a:bodyPr spcFirstLastPara="1" wrap="square" lIns="91425" tIns="91425" rIns="91425" bIns="91425" anchor="t" anchorCtr="0">
            <a:noAutofit/>
          </a:bodyPr>
          <a:lstStyle>
            <a:lvl1pPr lvl="0">
              <a:spcBef>
                <a:spcPts val="0"/>
              </a:spcBef>
              <a:spcAft>
                <a:spcPts val="0"/>
              </a:spcAft>
              <a:buClr>
                <a:schemeClr val="accent3"/>
              </a:buClr>
              <a:buSzPts val="1100"/>
              <a:buFont typeface="Work Sans Black"/>
              <a:buNone/>
              <a:defRPr>
                <a:solidFill>
                  <a:schemeClr val="accent3"/>
                </a:solidFill>
              </a:defRPr>
            </a:lvl1pPr>
            <a:lvl2pPr lvl="1">
              <a:spcBef>
                <a:spcPts val="1600"/>
              </a:spcBef>
              <a:spcAft>
                <a:spcPts val="0"/>
              </a:spcAft>
              <a:buClr>
                <a:schemeClr val="accent5"/>
              </a:buClr>
              <a:buSzPts val="1100"/>
              <a:buFont typeface="Work Sans Black"/>
              <a:buNone/>
              <a:defRPr/>
            </a:lvl2pPr>
            <a:lvl3pPr lvl="2">
              <a:spcBef>
                <a:spcPts val="1600"/>
              </a:spcBef>
              <a:spcAft>
                <a:spcPts val="0"/>
              </a:spcAft>
              <a:buClr>
                <a:schemeClr val="accent5"/>
              </a:buClr>
              <a:buSzPts val="1100"/>
              <a:buFont typeface="Work Sans Black"/>
              <a:buNone/>
              <a:defRPr/>
            </a:lvl3pPr>
            <a:lvl4pPr lvl="3">
              <a:spcBef>
                <a:spcPts val="1600"/>
              </a:spcBef>
              <a:spcAft>
                <a:spcPts val="0"/>
              </a:spcAft>
              <a:buClr>
                <a:schemeClr val="accent5"/>
              </a:buClr>
              <a:buSzPts val="1100"/>
              <a:buFont typeface="Work Sans Black"/>
              <a:buNone/>
              <a:defRPr/>
            </a:lvl4pPr>
            <a:lvl5pPr lvl="4">
              <a:spcBef>
                <a:spcPts val="1600"/>
              </a:spcBef>
              <a:spcAft>
                <a:spcPts val="0"/>
              </a:spcAft>
              <a:buClr>
                <a:schemeClr val="accent5"/>
              </a:buClr>
              <a:buSzPts val="1100"/>
              <a:buFont typeface="Work Sans Black"/>
              <a:buNone/>
              <a:defRPr/>
            </a:lvl5pPr>
            <a:lvl6pPr lvl="5">
              <a:spcBef>
                <a:spcPts val="1600"/>
              </a:spcBef>
              <a:spcAft>
                <a:spcPts val="0"/>
              </a:spcAft>
              <a:buClr>
                <a:schemeClr val="accent5"/>
              </a:buClr>
              <a:buSzPts val="1100"/>
              <a:buFont typeface="Work Sans Black"/>
              <a:buNone/>
              <a:defRPr/>
            </a:lvl6pPr>
            <a:lvl7pPr lvl="6">
              <a:spcBef>
                <a:spcPts val="1600"/>
              </a:spcBef>
              <a:spcAft>
                <a:spcPts val="0"/>
              </a:spcAft>
              <a:buClr>
                <a:schemeClr val="accent5"/>
              </a:buClr>
              <a:buSzPts val="1100"/>
              <a:buFont typeface="Work Sans Black"/>
              <a:buNone/>
              <a:defRPr/>
            </a:lvl7pPr>
            <a:lvl8pPr lvl="7">
              <a:spcBef>
                <a:spcPts val="1600"/>
              </a:spcBef>
              <a:spcAft>
                <a:spcPts val="0"/>
              </a:spcAft>
              <a:buClr>
                <a:schemeClr val="accent5"/>
              </a:buClr>
              <a:buSzPts val="1100"/>
              <a:buFont typeface="Work Sans Black"/>
              <a:buNone/>
              <a:defRPr/>
            </a:lvl8pPr>
            <a:lvl9pPr lvl="8">
              <a:spcBef>
                <a:spcPts val="1600"/>
              </a:spcBef>
              <a:spcAft>
                <a:spcPts val="1600"/>
              </a:spcAft>
              <a:buClr>
                <a:schemeClr val="accent5"/>
              </a:buClr>
              <a:buSzPts val="1100"/>
              <a:buFont typeface="Work Sans Black"/>
              <a:buNone/>
              <a:defRPr/>
            </a:lvl9pPr>
          </a:lstStyle>
          <a:p>
            <a:endParaRPr/>
          </a:p>
        </p:txBody>
      </p:sp>
      <p:sp>
        <p:nvSpPr>
          <p:cNvPr id="58" name="Google Shape;58;p13"/>
          <p:cNvSpPr>
            <a:spLocks noGrp="1"/>
          </p:cNvSpPr>
          <p:nvPr>
            <p:ph type="pic" idx="2"/>
          </p:nvPr>
        </p:nvSpPr>
        <p:spPr>
          <a:xfrm>
            <a:off x="456025" y="2138426"/>
            <a:ext cx="1766100" cy="1189800"/>
          </a:xfrm>
          <a:prstGeom prst="rect">
            <a:avLst/>
          </a:prstGeom>
          <a:noFill/>
          <a:ln>
            <a:noFill/>
          </a:ln>
        </p:spPr>
      </p:sp>
      <p:sp>
        <p:nvSpPr>
          <p:cNvPr id="59" name="Google Shape;59;p13"/>
          <p:cNvSpPr txBox="1">
            <a:spLocks noGrp="1"/>
          </p:cNvSpPr>
          <p:nvPr>
            <p:ph type="subTitle" idx="3"/>
          </p:nvPr>
        </p:nvSpPr>
        <p:spPr>
          <a:xfrm>
            <a:off x="453325" y="3530474"/>
            <a:ext cx="2283600" cy="1692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1100"/>
              <a:buFont typeface="Work Sans Black"/>
              <a:buNone/>
              <a:defRPr/>
            </a:lvl1pPr>
            <a:lvl2pPr lvl="1">
              <a:spcBef>
                <a:spcPts val="1600"/>
              </a:spcBef>
              <a:spcAft>
                <a:spcPts val="0"/>
              </a:spcAft>
              <a:buClr>
                <a:schemeClr val="lt2"/>
              </a:buClr>
              <a:buSzPts val="1100"/>
              <a:buFont typeface="Work Sans Black"/>
              <a:buNone/>
              <a:defRPr/>
            </a:lvl2pPr>
            <a:lvl3pPr lvl="2">
              <a:spcBef>
                <a:spcPts val="1600"/>
              </a:spcBef>
              <a:spcAft>
                <a:spcPts val="0"/>
              </a:spcAft>
              <a:buClr>
                <a:schemeClr val="lt2"/>
              </a:buClr>
              <a:buSzPts val="1100"/>
              <a:buFont typeface="Work Sans Black"/>
              <a:buNone/>
              <a:defRPr/>
            </a:lvl3pPr>
            <a:lvl4pPr lvl="3">
              <a:spcBef>
                <a:spcPts val="1600"/>
              </a:spcBef>
              <a:spcAft>
                <a:spcPts val="0"/>
              </a:spcAft>
              <a:buClr>
                <a:schemeClr val="lt2"/>
              </a:buClr>
              <a:buSzPts val="1100"/>
              <a:buFont typeface="Work Sans Black"/>
              <a:buNone/>
              <a:defRPr/>
            </a:lvl4pPr>
            <a:lvl5pPr lvl="4">
              <a:spcBef>
                <a:spcPts val="1600"/>
              </a:spcBef>
              <a:spcAft>
                <a:spcPts val="0"/>
              </a:spcAft>
              <a:buClr>
                <a:schemeClr val="lt2"/>
              </a:buClr>
              <a:buSzPts val="1100"/>
              <a:buFont typeface="Work Sans Black"/>
              <a:buNone/>
              <a:defRPr/>
            </a:lvl5pPr>
            <a:lvl6pPr lvl="5">
              <a:spcBef>
                <a:spcPts val="1600"/>
              </a:spcBef>
              <a:spcAft>
                <a:spcPts val="0"/>
              </a:spcAft>
              <a:buClr>
                <a:schemeClr val="lt2"/>
              </a:buClr>
              <a:buSzPts val="1100"/>
              <a:buFont typeface="Work Sans Black"/>
              <a:buNone/>
              <a:defRPr/>
            </a:lvl6pPr>
            <a:lvl7pPr lvl="6">
              <a:spcBef>
                <a:spcPts val="1600"/>
              </a:spcBef>
              <a:spcAft>
                <a:spcPts val="0"/>
              </a:spcAft>
              <a:buClr>
                <a:schemeClr val="lt2"/>
              </a:buClr>
              <a:buSzPts val="1100"/>
              <a:buFont typeface="Work Sans Black"/>
              <a:buNone/>
              <a:defRPr/>
            </a:lvl7pPr>
            <a:lvl8pPr lvl="7">
              <a:spcBef>
                <a:spcPts val="1600"/>
              </a:spcBef>
              <a:spcAft>
                <a:spcPts val="0"/>
              </a:spcAft>
              <a:buClr>
                <a:schemeClr val="lt2"/>
              </a:buClr>
              <a:buSzPts val="1100"/>
              <a:buFont typeface="Work Sans Black"/>
              <a:buNone/>
              <a:defRPr/>
            </a:lvl8pPr>
            <a:lvl9pPr lvl="8">
              <a:spcBef>
                <a:spcPts val="1600"/>
              </a:spcBef>
              <a:spcAft>
                <a:spcPts val="1600"/>
              </a:spcAft>
              <a:buClr>
                <a:schemeClr val="lt2"/>
              </a:buClr>
              <a:buSzPts val="1100"/>
              <a:buFont typeface="Work Sans Black"/>
              <a:buNone/>
              <a:defRPr/>
            </a:lvl9pPr>
          </a:lstStyle>
          <a:p>
            <a:endParaRPr/>
          </a:p>
        </p:txBody>
      </p:sp>
      <p:sp>
        <p:nvSpPr>
          <p:cNvPr id="60" name="Google Shape;60;p13"/>
          <p:cNvSpPr/>
          <p:nvPr/>
        </p:nvSpPr>
        <p:spPr>
          <a:xfrm rot="5400000">
            <a:off x="2419450" y="1009325"/>
            <a:ext cx="4276500" cy="2733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3"/>
          <p:cNvSpPr txBox="1">
            <a:spLocks noGrp="1"/>
          </p:cNvSpPr>
          <p:nvPr>
            <p:ph type="body" idx="4"/>
          </p:nvPr>
        </p:nvSpPr>
        <p:spPr>
          <a:xfrm>
            <a:off x="3412150" y="3803400"/>
            <a:ext cx="2277000" cy="498600"/>
          </a:xfrm>
          <a:prstGeom prst="rect">
            <a:avLst/>
          </a:prstGeom>
        </p:spPr>
        <p:txBody>
          <a:bodyPr spcFirstLastPara="1" wrap="square" lIns="91425" tIns="91425" rIns="91425" bIns="91425" anchor="t" anchorCtr="0">
            <a:noAutofit/>
          </a:bodyPr>
          <a:lstStyle>
            <a:lvl1pPr marL="457200" lvl="0" indent="-279400">
              <a:spcBef>
                <a:spcPts val="0"/>
              </a:spcBef>
              <a:spcAft>
                <a:spcPts val="0"/>
              </a:spcAft>
              <a:buSzPts val="800"/>
              <a:buFont typeface="Work Sans"/>
              <a:buChar char="●"/>
              <a:defRPr/>
            </a:lvl1pPr>
            <a:lvl2pPr marL="914400" lvl="1" indent="-279400">
              <a:spcBef>
                <a:spcPts val="1600"/>
              </a:spcBef>
              <a:spcAft>
                <a:spcPts val="0"/>
              </a:spcAft>
              <a:buSzPts val="800"/>
              <a:buFont typeface="Work Sans"/>
              <a:buChar char="○"/>
              <a:defRPr/>
            </a:lvl2pPr>
            <a:lvl3pPr marL="1371600" lvl="2" indent="-279400">
              <a:spcBef>
                <a:spcPts val="1600"/>
              </a:spcBef>
              <a:spcAft>
                <a:spcPts val="0"/>
              </a:spcAft>
              <a:buSzPts val="800"/>
              <a:buFont typeface="Work Sans"/>
              <a:buChar char="■"/>
              <a:defRPr/>
            </a:lvl3pPr>
            <a:lvl4pPr marL="1828800" lvl="3" indent="-279400">
              <a:spcBef>
                <a:spcPts val="1600"/>
              </a:spcBef>
              <a:spcAft>
                <a:spcPts val="0"/>
              </a:spcAft>
              <a:buSzPts val="800"/>
              <a:buFont typeface="Work Sans"/>
              <a:buChar char="●"/>
              <a:defRPr/>
            </a:lvl4pPr>
            <a:lvl5pPr marL="2286000" lvl="4" indent="-279400">
              <a:spcBef>
                <a:spcPts val="1600"/>
              </a:spcBef>
              <a:spcAft>
                <a:spcPts val="0"/>
              </a:spcAft>
              <a:buSzPts val="800"/>
              <a:buFont typeface="Work Sans"/>
              <a:buChar char="○"/>
              <a:defRPr/>
            </a:lvl5pPr>
            <a:lvl6pPr marL="2743200" lvl="5" indent="-279400">
              <a:spcBef>
                <a:spcPts val="1600"/>
              </a:spcBef>
              <a:spcAft>
                <a:spcPts val="0"/>
              </a:spcAft>
              <a:buSzPts val="800"/>
              <a:buFont typeface="Work Sans"/>
              <a:buChar char="■"/>
              <a:defRPr/>
            </a:lvl6pPr>
            <a:lvl7pPr marL="3200400" lvl="6" indent="-279400">
              <a:spcBef>
                <a:spcPts val="1600"/>
              </a:spcBef>
              <a:spcAft>
                <a:spcPts val="0"/>
              </a:spcAft>
              <a:buSzPts val="800"/>
              <a:buFont typeface="Work Sans"/>
              <a:buChar char="●"/>
              <a:defRPr/>
            </a:lvl7pPr>
            <a:lvl8pPr marL="3657600" lvl="7" indent="-279400">
              <a:spcBef>
                <a:spcPts val="1600"/>
              </a:spcBef>
              <a:spcAft>
                <a:spcPts val="0"/>
              </a:spcAft>
              <a:buSzPts val="800"/>
              <a:buFont typeface="Work Sans"/>
              <a:buChar char="○"/>
              <a:defRPr/>
            </a:lvl8pPr>
            <a:lvl9pPr marL="4114800" lvl="8" indent="-279400">
              <a:spcBef>
                <a:spcPts val="1600"/>
              </a:spcBef>
              <a:spcAft>
                <a:spcPts val="1600"/>
              </a:spcAft>
              <a:buSzPts val="800"/>
              <a:buFont typeface="Work Sans"/>
              <a:buChar char="■"/>
              <a:defRPr/>
            </a:lvl9pPr>
          </a:lstStyle>
          <a:p>
            <a:endParaRPr/>
          </a:p>
        </p:txBody>
      </p:sp>
      <p:sp>
        <p:nvSpPr>
          <p:cNvPr id="62" name="Google Shape;62;p13"/>
          <p:cNvSpPr>
            <a:spLocks noGrp="1"/>
          </p:cNvSpPr>
          <p:nvPr>
            <p:ph type="pic" idx="5"/>
          </p:nvPr>
        </p:nvSpPr>
        <p:spPr>
          <a:xfrm>
            <a:off x="3418600" y="2138400"/>
            <a:ext cx="1766100" cy="1189800"/>
          </a:xfrm>
          <a:prstGeom prst="rect">
            <a:avLst/>
          </a:prstGeom>
          <a:noFill/>
          <a:ln>
            <a:noFill/>
          </a:ln>
        </p:spPr>
      </p:sp>
      <p:sp>
        <p:nvSpPr>
          <p:cNvPr id="63" name="Google Shape;63;p13"/>
          <p:cNvSpPr txBox="1">
            <a:spLocks noGrp="1"/>
          </p:cNvSpPr>
          <p:nvPr>
            <p:ph type="subTitle" idx="6"/>
          </p:nvPr>
        </p:nvSpPr>
        <p:spPr>
          <a:xfrm>
            <a:off x="3415900" y="3530474"/>
            <a:ext cx="2283600" cy="1692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1100"/>
              <a:buFont typeface="Work Sans Black"/>
              <a:buNone/>
              <a:defRPr/>
            </a:lvl1pPr>
            <a:lvl2pPr lvl="1">
              <a:spcBef>
                <a:spcPts val="1600"/>
              </a:spcBef>
              <a:spcAft>
                <a:spcPts val="0"/>
              </a:spcAft>
              <a:buClr>
                <a:schemeClr val="lt2"/>
              </a:buClr>
              <a:buSzPts val="1100"/>
              <a:buFont typeface="Work Sans Black"/>
              <a:buNone/>
              <a:defRPr/>
            </a:lvl2pPr>
            <a:lvl3pPr lvl="2">
              <a:spcBef>
                <a:spcPts val="1600"/>
              </a:spcBef>
              <a:spcAft>
                <a:spcPts val="0"/>
              </a:spcAft>
              <a:buClr>
                <a:schemeClr val="lt2"/>
              </a:buClr>
              <a:buSzPts val="1100"/>
              <a:buFont typeface="Work Sans Black"/>
              <a:buNone/>
              <a:defRPr/>
            </a:lvl3pPr>
            <a:lvl4pPr lvl="3">
              <a:spcBef>
                <a:spcPts val="1600"/>
              </a:spcBef>
              <a:spcAft>
                <a:spcPts val="0"/>
              </a:spcAft>
              <a:buClr>
                <a:schemeClr val="lt2"/>
              </a:buClr>
              <a:buSzPts val="1100"/>
              <a:buFont typeface="Work Sans Black"/>
              <a:buNone/>
              <a:defRPr/>
            </a:lvl4pPr>
            <a:lvl5pPr lvl="4">
              <a:spcBef>
                <a:spcPts val="1600"/>
              </a:spcBef>
              <a:spcAft>
                <a:spcPts val="0"/>
              </a:spcAft>
              <a:buClr>
                <a:schemeClr val="lt2"/>
              </a:buClr>
              <a:buSzPts val="1100"/>
              <a:buFont typeface="Work Sans Black"/>
              <a:buNone/>
              <a:defRPr/>
            </a:lvl5pPr>
            <a:lvl6pPr lvl="5">
              <a:spcBef>
                <a:spcPts val="1600"/>
              </a:spcBef>
              <a:spcAft>
                <a:spcPts val="0"/>
              </a:spcAft>
              <a:buClr>
                <a:schemeClr val="lt2"/>
              </a:buClr>
              <a:buSzPts val="1100"/>
              <a:buFont typeface="Work Sans Black"/>
              <a:buNone/>
              <a:defRPr/>
            </a:lvl6pPr>
            <a:lvl7pPr lvl="6">
              <a:spcBef>
                <a:spcPts val="1600"/>
              </a:spcBef>
              <a:spcAft>
                <a:spcPts val="0"/>
              </a:spcAft>
              <a:buClr>
                <a:schemeClr val="lt2"/>
              </a:buClr>
              <a:buSzPts val="1100"/>
              <a:buFont typeface="Work Sans Black"/>
              <a:buNone/>
              <a:defRPr/>
            </a:lvl7pPr>
            <a:lvl8pPr lvl="7">
              <a:spcBef>
                <a:spcPts val="1600"/>
              </a:spcBef>
              <a:spcAft>
                <a:spcPts val="0"/>
              </a:spcAft>
              <a:buClr>
                <a:schemeClr val="lt2"/>
              </a:buClr>
              <a:buSzPts val="1100"/>
              <a:buFont typeface="Work Sans Black"/>
              <a:buNone/>
              <a:defRPr/>
            </a:lvl8pPr>
            <a:lvl9pPr lvl="8">
              <a:spcBef>
                <a:spcPts val="1600"/>
              </a:spcBef>
              <a:spcAft>
                <a:spcPts val="1600"/>
              </a:spcAft>
              <a:buClr>
                <a:schemeClr val="lt2"/>
              </a:buClr>
              <a:buSzPts val="1100"/>
              <a:buFont typeface="Work Sans Black"/>
              <a:buNone/>
              <a:defRPr/>
            </a:lvl9pPr>
          </a:lstStyle>
          <a:p>
            <a:endParaRPr/>
          </a:p>
        </p:txBody>
      </p:sp>
      <p:sp>
        <p:nvSpPr>
          <p:cNvPr id="64" name="Google Shape;64;p13"/>
          <p:cNvSpPr/>
          <p:nvPr/>
        </p:nvSpPr>
        <p:spPr>
          <a:xfrm rot="5400000">
            <a:off x="5382025" y="1009325"/>
            <a:ext cx="4276500" cy="2733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3"/>
          <p:cNvSpPr txBox="1">
            <a:spLocks noGrp="1"/>
          </p:cNvSpPr>
          <p:nvPr>
            <p:ph type="body" idx="7"/>
          </p:nvPr>
        </p:nvSpPr>
        <p:spPr>
          <a:xfrm>
            <a:off x="6374725" y="3803250"/>
            <a:ext cx="2277000" cy="498600"/>
          </a:xfrm>
          <a:prstGeom prst="rect">
            <a:avLst/>
          </a:prstGeom>
        </p:spPr>
        <p:txBody>
          <a:bodyPr spcFirstLastPara="1" wrap="square" lIns="91425" tIns="91425" rIns="91425" bIns="91425" anchor="t" anchorCtr="0">
            <a:noAutofit/>
          </a:bodyPr>
          <a:lstStyle>
            <a:lvl1pPr marL="457200" lvl="0" indent="-279400">
              <a:spcBef>
                <a:spcPts val="0"/>
              </a:spcBef>
              <a:spcAft>
                <a:spcPts val="0"/>
              </a:spcAft>
              <a:buSzPts val="800"/>
              <a:buFont typeface="Work Sans"/>
              <a:buChar char="●"/>
              <a:defRPr/>
            </a:lvl1pPr>
            <a:lvl2pPr marL="914400" lvl="1" indent="-279400">
              <a:spcBef>
                <a:spcPts val="1600"/>
              </a:spcBef>
              <a:spcAft>
                <a:spcPts val="0"/>
              </a:spcAft>
              <a:buSzPts val="800"/>
              <a:buFont typeface="Work Sans"/>
              <a:buChar char="○"/>
              <a:defRPr/>
            </a:lvl2pPr>
            <a:lvl3pPr marL="1371600" lvl="2" indent="-279400">
              <a:spcBef>
                <a:spcPts val="1600"/>
              </a:spcBef>
              <a:spcAft>
                <a:spcPts val="0"/>
              </a:spcAft>
              <a:buSzPts val="800"/>
              <a:buFont typeface="Work Sans"/>
              <a:buChar char="■"/>
              <a:defRPr/>
            </a:lvl3pPr>
            <a:lvl4pPr marL="1828800" lvl="3" indent="-279400">
              <a:spcBef>
                <a:spcPts val="1600"/>
              </a:spcBef>
              <a:spcAft>
                <a:spcPts val="0"/>
              </a:spcAft>
              <a:buSzPts val="800"/>
              <a:buFont typeface="Work Sans"/>
              <a:buChar char="●"/>
              <a:defRPr/>
            </a:lvl4pPr>
            <a:lvl5pPr marL="2286000" lvl="4" indent="-279400">
              <a:spcBef>
                <a:spcPts val="1600"/>
              </a:spcBef>
              <a:spcAft>
                <a:spcPts val="0"/>
              </a:spcAft>
              <a:buSzPts val="800"/>
              <a:buFont typeface="Work Sans"/>
              <a:buChar char="○"/>
              <a:defRPr/>
            </a:lvl5pPr>
            <a:lvl6pPr marL="2743200" lvl="5" indent="-279400">
              <a:spcBef>
                <a:spcPts val="1600"/>
              </a:spcBef>
              <a:spcAft>
                <a:spcPts val="0"/>
              </a:spcAft>
              <a:buSzPts val="800"/>
              <a:buFont typeface="Work Sans"/>
              <a:buChar char="■"/>
              <a:defRPr/>
            </a:lvl6pPr>
            <a:lvl7pPr marL="3200400" lvl="6" indent="-279400">
              <a:spcBef>
                <a:spcPts val="1600"/>
              </a:spcBef>
              <a:spcAft>
                <a:spcPts val="0"/>
              </a:spcAft>
              <a:buSzPts val="800"/>
              <a:buFont typeface="Work Sans"/>
              <a:buChar char="●"/>
              <a:defRPr/>
            </a:lvl7pPr>
            <a:lvl8pPr marL="3657600" lvl="7" indent="-279400">
              <a:spcBef>
                <a:spcPts val="1600"/>
              </a:spcBef>
              <a:spcAft>
                <a:spcPts val="0"/>
              </a:spcAft>
              <a:buSzPts val="800"/>
              <a:buFont typeface="Work Sans"/>
              <a:buChar char="○"/>
              <a:defRPr/>
            </a:lvl8pPr>
            <a:lvl9pPr marL="4114800" lvl="8" indent="-279400">
              <a:spcBef>
                <a:spcPts val="1600"/>
              </a:spcBef>
              <a:spcAft>
                <a:spcPts val="1600"/>
              </a:spcAft>
              <a:buSzPts val="800"/>
              <a:buFont typeface="Work Sans"/>
              <a:buChar char="■"/>
              <a:defRPr/>
            </a:lvl9pPr>
          </a:lstStyle>
          <a:p>
            <a:endParaRPr/>
          </a:p>
        </p:txBody>
      </p:sp>
      <p:sp>
        <p:nvSpPr>
          <p:cNvPr id="66" name="Google Shape;66;p13"/>
          <p:cNvSpPr>
            <a:spLocks noGrp="1"/>
          </p:cNvSpPr>
          <p:nvPr>
            <p:ph type="pic" idx="8"/>
          </p:nvPr>
        </p:nvSpPr>
        <p:spPr>
          <a:xfrm>
            <a:off x="6381175" y="2138400"/>
            <a:ext cx="1766100" cy="1189800"/>
          </a:xfrm>
          <a:prstGeom prst="rect">
            <a:avLst/>
          </a:prstGeom>
          <a:noFill/>
          <a:ln>
            <a:noFill/>
          </a:ln>
        </p:spPr>
      </p:sp>
      <p:sp>
        <p:nvSpPr>
          <p:cNvPr id="67" name="Google Shape;67;p13"/>
          <p:cNvSpPr txBox="1">
            <a:spLocks noGrp="1"/>
          </p:cNvSpPr>
          <p:nvPr>
            <p:ph type="subTitle" idx="9"/>
          </p:nvPr>
        </p:nvSpPr>
        <p:spPr>
          <a:xfrm>
            <a:off x="6378475" y="3530474"/>
            <a:ext cx="2283600" cy="1692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1100"/>
              <a:buFont typeface="Work Sans Black"/>
              <a:buNone/>
              <a:defRPr/>
            </a:lvl1pPr>
            <a:lvl2pPr lvl="1">
              <a:spcBef>
                <a:spcPts val="1600"/>
              </a:spcBef>
              <a:spcAft>
                <a:spcPts val="0"/>
              </a:spcAft>
              <a:buClr>
                <a:schemeClr val="lt2"/>
              </a:buClr>
              <a:buSzPts val="1100"/>
              <a:buFont typeface="Work Sans Black"/>
              <a:buNone/>
              <a:defRPr/>
            </a:lvl2pPr>
            <a:lvl3pPr lvl="2">
              <a:spcBef>
                <a:spcPts val="1600"/>
              </a:spcBef>
              <a:spcAft>
                <a:spcPts val="0"/>
              </a:spcAft>
              <a:buClr>
                <a:schemeClr val="lt2"/>
              </a:buClr>
              <a:buSzPts val="1100"/>
              <a:buFont typeface="Work Sans Black"/>
              <a:buNone/>
              <a:defRPr/>
            </a:lvl3pPr>
            <a:lvl4pPr lvl="3">
              <a:spcBef>
                <a:spcPts val="1600"/>
              </a:spcBef>
              <a:spcAft>
                <a:spcPts val="0"/>
              </a:spcAft>
              <a:buClr>
                <a:schemeClr val="lt2"/>
              </a:buClr>
              <a:buSzPts val="1100"/>
              <a:buFont typeface="Work Sans Black"/>
              <a:buNone/>
              <a:defRPr/>
            </a:lvl4pPr>
            <a:lvl5pPr lvl="4">
              <a:spcBef>
                <a:spcPts val="1600"/>
              </a:spcBef>
              <a:spcAft>
                <a:spcPts val="0"/>
              </a:spcAft>
              <a:buClr>
                <a:schemeClr val="lt2"/>
              </a:buClr>
              <a:buSzPts val="1100"/>
              <a:buFont typeface="Work Sans Black"/>
              <a:buNone/>
              <a:defRPr/>
            </a:lvl5pPr>
            <a:lvl6pPr lvl="5">
              <a:spcBef>
                <a:spcPts val="1600"/>
              </a:spcBef>
              <a:spcAft>
                <a:spcPts val="0"/>
              </a:spcAft>
              <a:buClr>
                <a:schemeClr val="lt2"/>
              </a:buClr>
              <a:buSzPts val="1100"/>
              <a:buFont typeface="Work Sans Black"/>
              <a:buNone/>
              <a:defRPr/>
            </a:lvl6pPr>
            <a:lvl7pPr lvl="6">
              <a:spcBef>
                <a:spcPts val="1600"/>
              </a:spcBef>
              <a:spcAft>
                <a:spcPts val="0"/>
              </a:spcAft>
              <a:buClr>
                <a:schemeClr val="lt2"/>
              </a:buClr>
              <a:buSzPts val="1100"/>
              <a:buFont typeface="Work Sans Black"/>
              <a:buNone/>
              <a:defRPr/>
            </a:lvl7pPr>
            <a:lvl8pPr lvl="7">
              <a:spcBef>
                <a:spcPts val="1600"/>
              </a:spcBef>
              <a:spcAft>
                <a:spcPts val="0"/>
              </a:spcAft>
              <a:buClr>
                <a:schemeClr val="lt2"/>
              </a:buClr>
              <a:buSzPts val="1100"/>
              <a:buFont typeface="Work Sans Black"/>
              <a:buNone/>
              <a:defRPr/>
            </a:lvl8pPr>
            <a:lvl9pPr lvl="8">
              <a:spcBef>
                <a:spcPts val="1600"/>
              </a:spcBef>
              <a:spcAft>
                <a:spcPts val="1600"/>
              </a:spcAft>
              <a:buClr>
                <a:schemeClr val="lt2"/>
              </a:buClr>
              <a:buSzPts val="1100"/>
              <a:buFont typeface="Work Sans Black"/>
              <a:buNone/>
              <a:defRPr/>
            </a:lvl9pPr>
          </a:lstStyle>
          <a:p>
            <a:endParaRPr/>
          </a:p>
        </p:txBody>
      </p:sp>
      <p:sp>
        <p:nvSpPr>
          <p:cNvPr id="68" name="Google Shape;68;p13"/>
          <p:cNvSpPr txBox="1">
            <a:spLocks noGrp="1"/>
          </p:cNvSpPr>
          <p:nvPr>
            <p:ph type="sldNum" idx="12"/>
          </p:nvPr>
        </p:nvSpPr>
        <p:spPr>
          <a:xfrm>
            <a:off x="226300" y="4886025"/>
            <a:ext cx="456600" cy="1692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
        <p:nvSpPr>
          <p:cNvPr id="69" name="Google Shape;69;p13"/>
          <p:cNvSpPr txBox="1">
            <a:spLocks noGrp="1"/>
          </p:cNvSpPr>
          <p:nvPr>
            <p:ph type="body" idx="13"/>
          </p:nvPr>
        </p:nvSpPr>
        <p:spPr>
          <a:xfrm>
            <a:off x="1655064" y="4911250"/>
            <a:ext cx="2030100" cy="118800"/>
          </a:xfrm>
          <a:prstGeom prst="rect">
            <a:avLst/>
          </a:prstGeom>
        </p:spPr>
        <p:txBody>
          <a:bodyPr spcFirstLastPara="1" wrap="square" lIns="91425" tIns="91425" rIns="91425" bIns="91425" anchor="t" anchorCtr="0">
            <a:noAutofit/>
          </a:bodyPr>
          <a:lstStyle>
            <a:lvl1pPr marL="457200" lvl="0" indent="-279400" algn="ctr">
              <a:spcBef>
                <a:spcPts val="0"/>
              </a:spcBef>
              <a:spcAft>
                <a:spcPts val="0"/>
              </a:spcAft>
              <a:buClr>
                <a:schemeClr val="lt2"/>
              </a:buClr>
              <a:buSzPts val="800"/>
              <a:buChar char="●"/>
              <a:defRPr>
                <a:solidFill>
                  <a:schemeClr val="lt2"/>
                </a:solidFill>
              </a:defRPr>
            </a:lvl1pPr>
            <a:lvl2pPr marL="914400" lvl="1" indent="-279400" algn="ctr">
              <a:spcBef>
                <a:spcPts val="1600"/>
              </a:spcBef>
              <a:spcAft>
                <a:spcPts val="0"/>
              </a:spcAft>
              <a:buClr>
                <a:schemeClr val="lt2"/>
              </a:buClr>
              <a:buSzPts val="800"/>
              <a:buChar char="○"/>
              <a:defRPr>
                <a:solidFill>
                  <a:schemeClr val="lt2"/>
                </a:solidFill>
              </a:defRPr>
            </a:lvl2pPr>
            <a:lvl3pPr marL="1371600" lvl="2" indent="-279400" algn="ctr">
              <a:spcBef>
                <a:spcPts val="1600"/>
              </a:spcBef>
              <a:spcAft>
                <a:spcPts val="0"/>
              </a:spcAft>
              <a:buClr>
                <a:schemeClr val="lt2"/>
              </a:buClr>
              <a:buSzPts val="800"/>
              <a:buChar char="■"/>
              <a:defRPr>
                <a:solidFill>
                  <a:schemeClr val="lt2"/>
                </a:solidFill>
              </a:defRPr>
            </a:lvl3pPr>
            <a:lvl4pPr marL="1828800" lvl="3" indent="-279400" algn="ctr">
              <a:spcBef>
                <a:spcPts val="1600"/>
              </a:spcBef>
              <a:spcAft>
                <a:spcPts val="0"/>
              </a:spcAft>
              <a:buClr>
                <a:schemeClr val="lt2"/>
              </a:buClr>
              <a:buSzPts val="800"/>
              <a:buChar char="●"/>
              <a:defRPr>
                <a:solidFill>
                  <a:schemeClr val="lt2"/>
                </a:solidFill>
              </a:defRPr>
            </a:lvl4pPr>
            <a:lvl5pPr marL="2286000" lvl="4" indent="-279400" algn="ctr">
              <a:spcBef>
                <a:spcPts val="1600"/>
              </a:spcBef>
              <a:spcAft>
                <a:spcPts val="0"/>
              </a:spcAft>
              <a:buClr>
                <a:schemeClr val="lt2"/>
              </a:buClr>
              <a:buSzPts val="800"/>
              <a:buChar char="○"/>
              <a:defRPr>
                <a:solidFill>
                  <a:schemeClr val="lt2"/>
                </a:solidFill>
              </a:defRPr>
            </a:lvl5pPr>
            <a:lvl6pPr marL="2743200" lvl="5" indent="-279400" algn="ctr">
              <a:spcBef>
                <a:spcPts val="1600"/>
              </a:spcBef>
              <a:spcAft>
                <a:spcPts val="0"/>
              </a:spcAft>
              <a:buClr>
                <a:schemeClr val="lt2"/>
              </a:buClr>
              <a:buSzPts val="800"/>
              <a:buChar char="■"/>
              <a:defRPr>
                <a:solidFill>
                  <a:schemeClr val="lt2"/>
                </a:solidFill>
              </a:defRPr>
            </a:lvl6pPr>
            <a:lvl7pPr marL="3200400" lvl="6" indent="-279400" algn="ctr">
              <a:spcBef>
                <a:spcPts val="1600"/>
              </a:spcBef>
              <a:spcAft>
                <a:spcPts val="0"/>
              </a:spcAft>
              <a:buClr>
                <a:schemeClr val="lt2"/>
              </a:buClr>
              <a:buSzPts val="800"/>
              <a:buChar char="●"/>
              <a:defRPr>
                <a:solidFill>
                  <a:schemeClr val="lt2"/>
                </a:solidFill>
              </a:defRPr>
            </a:lvl7pPr>
            <a:lvl8pPr marL="3657600" lvl="7" indent="-279400" algn="ctr">
              <a:spcBef>
                <a:spcPts val="1600"/>
              </a:spcBef>
              <a:spcAft>
                <a:spcPts val="0"/>
              </a:spcAft>
              <a:buClr>
                <a:schemeClr val="lt2"/>
              </a:buClr>
              <a:buSzPts val="800"/>
              <a:buChar char="○"/>
              <a:defRPr>
                <a:solidFill>
                  <a:schemeClr val="lt2"/>
                </a:solidFill>
              </a:defRPr>
            </a:lvl8pPr>
            <a:lvl9pPr marL="4114800" lvl="8" indent="-279400" algn="ctr">
              <a:spcBef>
                <a:spcPts val="1600"/>
              </a:spcBef>
              <a:spcAft>
                <a:spcPts val="1600"/>
              </a:spcAft>
              <a:buClr>
                <a:schemeClr val="lt2"/>
              </a:buClr>
              <a:buSzPts val="800"/>
              <a:buChar char="■"/>
              <a:defRPr>
                <a:solidFill>
                  <a:schemeClr val="lt2"/>
                </a:solidFill>
              </a:defRPr>
            </a:lvl9pPr>
          </a:lstStyle>
          <a:p>
            <a:endParaRPr/>
          </a:p>
        </p:txBody>
      </p:sp>
      <p:sp>
        <p:nvSpPr>
          <p:cNvPr id="70" name="Google Shape;70;p13"/>
          <p:cNvSpPr txBox="1">
            <a:spLocks noGrp="1"/>
          </p:cNvSpPr>
          <p:nvPr>
            <p:ph type="body" idx="14"/>
          </p:nvPr>
        </p:nvSpPr>
        <p:spPr>
          <a:xfrm>
            <a:off x="4480560" y="4911225"/>
            <a:ext cx="2030100" cy="118800"/>
          </a:xfrm>
          <a:prstGeom prst="rect">
            <a:avLst/>
          </a:prstGeom>
        </p:spPr>
        <p:txBody>
          <a:bodyPr spcFirstLastPara="1" wrap="square" lIns="91425" tIns="91425" rIns="91425" bIns="91425" anchor="t" anchorCtr="0">
            <a:noAutofit/>
          </a:bodyPr>
          <a:lstStyle>
            <a:lvl1pPr marL="457200" lvl="0" indent="-279400" algn="ctr">
              <a:spcBef>
                <a:spcPts val="0"/>
              </a:spcBef>
              <a:spcAft>
                <a:spcPts val="0"/>
              </a:spcAft>
              <a:buClr>
                <a:schemeClr val="lt2"/>
              </a:buClr>
              <a:buSzPts val="800"/>
              <a:buChar char="●"/>
              <a:defRPr>
                <a:solidFill>
                  <a:schemeClr val="lt2"/>
                </a:solidFill>
              </a:defRPr>
            </a:lvl1pPr>
            <a:lvl2pPr marL="914400" lvl="1" indent="-279400" algn="ctr">
              <a:spcBef>
                <a:spcPts val="1600"/>
              </a:spcBef>
              <a:spcAft>
                <a:spcPts val="0"/>
              </a:spcAft>
              <a:buClr>
                <a:schemeClr val="lt2"/>
              </a:buClr>
              <a:buSzPts val="800"/>
              <a:buChar char="○"/>
              <a:defRPr>
                <a:solidFill>
                  <a:schemeClr val="lt2"/>
                </a:solidFill>
              </a:defRPr>
            </a:lvl2pPr>
            <a:lvl3pPr marL="1371600" lvl="2" indent="-279400" algn="ctr">
              <a:spcBef>
                <a:spcPts val="1600"/>
              </a:spcBef>
              <a:spcAft>
                <a:spcPts val="0"/>
              </a:spcAft>
              <a:buClr>
                <a:schemeClr val="lt2"/>
              </a:buClr>
              <a:buSzPts val="800"/>
              <a:buChar char="■"/>
              <a:defRPr>
                <a:solidFill>
                  <a:schemeClr val="lt2"/>
                </a:solidFill>
              </a:defRPr>
            </a:lvl3pPr>
            <a:lvl4pPr marL="1828800" lvl="3" indent="-279400" algn="ctr">
              <a:spcBef>
                <a:spcPts val="1600"/>
              </a:spcBef>
              <a:spcAft>
                <a:spcPts val="0"/>
              </a:spcAft>
              <a:buClr>
                <a:schemeClr val="lt2"/>
              </a:buClr>
              <a:buSzPts val="800"/>
              <a:buChar char="●"/>
              <a:defRPr>
                <a:solidFill>
                  <a:schemeClr val="lt2"/>
                </a:solidFill>
              </a:defRPr>
            </a:lvl4pPr>
            <a:lvl5pPr marL="2286000" lvl="4" indent="-279400" algn="ctr">
              <a:spcBef>
                <a:spcPts val="1600"/>
              </a:spcBef>
              <a:spcAft>
                <a:spcPts val="0"/>
              </a:spcAft>
              <a:buClr>
                <a:schemeClr val="lt2"/>
              </a:buClr>
              <a:buSzPts val="800"/>
              <a:buChar char="○"/>
              <a:defRPr>
                <a:solidFill>
                  <a:schemeClr val="lt2"/>
                </a:solidFill>
              </a:defRPr>
            </a:lvl5pPr>
            <a:lvl6pPr marL="2743200" lvl="5" indent="-279400" algn="ctr">
              <a:spcBef>
                <a:spcPts val="1600"/>
              </a:spcBef>
              <a:spcAft>
                <a:spcPts val="0"/>
              </a:spcAft>
              <a:buClr>
                <a:schemeClr val="lt2"/>
              </a:buClr>
              <a:buSzPts val="800"/>
              <a:buChar char="■"/>
              <a:defRPr>
                <a:solidFill>
                  <a:schemeClr val="lt2"/>
                </a:solidFill>
              </a:defRPr>
            </a:lvl6pPr>
            <a:lvl7pPr marL="3200400" lvl="6" indent="-279400" algn="ctr">
              <a:spcBef>
                <a:spcPts val="1600"/>
              </a:spcBef>
              <a:spcAft>
                <a:spcPts val="0"/>
              </a:spcAft>
              <a:buClr>
                <a:schemeClr val="lt2"/>
              </a:buClr>
              <a:buSzPts val="800"/>
              <a:buChar char="●"/>
              <a:defRPr>
                <a:solidFill>
                  <a:schemeClr val="lt2"/>
                </a:solidFill>
              </a:defRPr>
            </a:lvl7pPr>
            <a:lvl8pPr marL="3657600" lvl="7" indent="-279400" algn="ctr">
              <a:spcBef>
                <a:spcPts val="1600"/>
              </a:spcBef>
              <a:spcAft>
                <a:spcPts val="0"/>
              </a:spcAft>
              <a:buClr>
                <a:schemeClr val="lt2"/>
              </a:buClr>
              <a:buSzPts val="800"/>
              <a:buChar char="○"/>
              <a:defRPr>
                <a:solidFill>
                  <a:schemeClr val="lt2"/>
                </a:solidFill>
              </a:defRPr>
            </a:lvl8pPr>
            <a:lvl9pPr marL="4114800" lvl="8" indent="-279400" algn="ctr">
              <a:spcBef>
                <a:spcPts val="1600"/>
              </a:spcBef>
              <a:spcAft>
                <a:spcPts val="1600"/>
              </a:spcAft>
              <a:buClr>
                <a:schemeClr val="lt2"/>
              </a:buClr>
              <a:buSzPts val="800"/>
              <a:buChar char="■"/>
              <a:defRPr>
                <a:solidFill>
                  <a:schemeClr val="lt2"/>
                </a:solidFill>
              </a:defRPr>
            </a:lvl9pPr>
          </a:lstStyle>
          <a:p>
            <a:endParaRPr/>
          </a:p>
        </p:txBody>
      </p:sp>
      <p:sp>
        <p:nvSpPr>
          <p:cNvPr id="71" name="Google Shape;71;p13"/>
          <p:cNvSpPr txBox="1">
            <a:spLocks noGrp="1"/>
          </p:cNvSpPr>
          <p:nvPr>
            <p:ph type="body" idx="15"/>
          </p:nvPr>
        </p:nvSpPr>
        <p:spPr>
          <a:xfrm>
            <a:off x="6858000" y="4911225"/>
            <a:ext cx="2030100" cy="118800"/>
          </a:xfrm>
          <a:prstGeom prst="rect">
            <a:avLst/>
          </a:prstGeom>
        </p:spPr>
        <p:txBody>
          <a:bodyPr spcFirstLastPara="1" wrap="square" lIns="91425" tIns="91425" rIns="91425" bIns="91425" anchor="t" anchorCtr="0">
            <a:noAutofit/>
          </a:bodyPr>
          <a:lstStyle>
            <a:lvl1pPr marL="457200" lvl="0" indent="-279400" algn="r">
              <a:spcBef>
                <a:spcPts val="0"/>
              </a:spcBef>
              <a:spcAft>
                <a:spcPts val="0"/>
              </a:spcAft>
              <a:buClr>
                <a:schemeClr val="lt2"/>
              </a:buClr>
              <a:buSzPts val="800"/>
              <a:buChar char="●"/>
              <a:defRPr>
                <a:solidFill>
                  <a:schemeClr val="lt2"/>
                </a:solidFill>
              </a:defRPr>
            </a:lvl1pPr>
            <a:lvl2pPr marL="914400" lvl="1" indent="-279400" algn="r">
              <a:spcBef>
                <a:spcPts val="1600"/>
              </a:spcBef>
              <a:spcAft>
                <a:spcPts val="0"/>
              </a:spcAft>
              <a:buClr>
                <a:schemeClr val="lt2"/>
              </a:buClr>
              <a:buSzPts val="800"/>
              <a:buChar char="○"/>
              <a:defRPr>
                <a:solidFill>
                  <a:schemeClr val="lt2"/>
                </a:solidFill>
              </a:defRPr>
            </a:lvl2pPr>
            <a:lvl3pPr marL="1371600" lvl="2" indent="-279400" algn="r">
              <a:spcBef>
                <a:spcPts val="1600"/>
              </a:spcBef>
              <a:spcAft>
                <a:spcPts val="0"/>
              </a:spcAft>
              <a:buClr>
                <a:schemeClr val="lt2"/>
              </a:buClr>
              <a:buSzPts val="800"/>
              <a:buChar char="■"/>
              <a:defRPr>
                <a:solidFill>
                  <a:schemeClr val="lt2"/>
                </a:solidFill>
              </a:defRPr>
            </a:lvl3pPr>
            <a:lvl4pPr marL="1828800" lvl="3" indent="-279400" algn="r">
              <a:spcBef>
                <a:spcPts val="1600"/>
              </a:spcBef>
              <a:spcAft>
                <a:spcPts val="0"/>
              </a:spcAft>
              <a:buClr>
                <a:schemeClr val="lt2"/>
              </a:buClr>
              <a:buSzPts val="800"/>
              <a:buChar char="●"/>
              <a:defRPr>
                <a:solidFill>
                  <a:schemeClr val="lt2"/>
                </a:solidFill>
              </a:defRPr>
            </a:lvl4pPr>
            <a:lvl5pPr marL="2286000" lvl="4" indent="-279400" algn="r">
              <a:spcBef>
                <a:spcPts val="1600"/>
              </a:spcBef>
              <a:spcAft>
                <a:spcPts val="0"/>
              </a:spcAft>
              <a:buClr>
                <a:schemeClr val="lt2"/>
              </a:buClr>
              <a:buSzPts val="800"/>
              <a:buChar char="○"/>
              <a:defRPr>
                <a:solidFill>
                  <a:schemeClr val="lt2"/>
                </a:solidFill>
              </a:defRPr>
            </a:lvl5pPr>
            <a:lvl6pPr marL="2743200" lvl="5" indent="-279400" algn="r">
              <a:spcBef>
                <a:spcPts val="1600"/>
              </a:spcBef>
              <a:spcAft>
                <a:spcPts val="0"/>
              </a:spcAft>
              <a:buClr>
                <a:schemeClr val="lt2"/>
              </a:buClr>
              <a:buSzPts val="800"/>
              <a:buChar char="■"/>
              <a:defRPr>
                <a:solidFill>
                  <a:schemeClr val="lt2"/>
                </a:solidFill>
              </a:defRPr>
            </a:lvl6pPr>
            <a:lvl7pPr marL="3200400" lvl="6" indent="-279400" algn="r">
              <a:spcBef>
                <a:spcPts val="1600"/>
              </a:spcBef>
              <a:spcAft>
                <a:spcPts val="0"/>
              </a:spcAft>
              <a:buClr>
                <a:schemeClr val="lt2"/>
              </a:buClr>
              <a:buSzPts val="800"/>
              <a:buChar char="●"/>
              <a:defRPr>
                <a:solidFill>
                  <a:schemeClr val="lt2"/>
                </a:solidFill>
              </a:defRPr>
            </a:lvl7pPr>
            <a:lvl8pPr marL="3657600" lvl="7" indent="-279400" algn="r">
              <a:spcBef>
                <a:spcPts val="1600"/>
              </a:spcBef>
              <a:spcAft>
                <a:spcPts val="0"/>
              </a:spcAft>
              <a:buClr>
                <a:schemeClr val="lt2"/>
              </a:buClr>
              <a:buSzPts val="800"/>
              <a:buChar char="○"/>
              <a:defRPr>
                <a:solidFill>
                  <a:schemeClr val="lt2"/>
                </a:solidFill>
              </a:defRPr>
            </a:lvl8pPr>
            <a:lvl9pPr marL="4114800" lvl="8" indent="-279400" algn="r">
              <a:spcBef>
                <a:spcPts val="1600"/>
              </a:spcBef>
              <a:spcAft>
                <a:spcPts val="1600"/>
              </a:spcAft>
              <a:buClr>
                <a:schemeClr val="lt2"/>
              </a:buClr>
              <a:buSzPts val="800"/>
              <a:buChar char="■"/>
              <a:defRPr>
                <a:solidFill>
                  <a:schemeClr val="lt2"/>
                </a:solidFill>
              </a:defRPr>
            </a:lvl9pPr>
          </a:lstStyle>
          <a:p>
            <a:endParaRPr/>
          </a:p>
        </p:txBody>
      </p:sp>
      <p:cxnSp>
        <p:nvCxnSpPr>
          <p:cNvPr id="72" name="Google Shape;72;p13"/>
          <p:cNvCxnSpPr/>
          <p:nvPr/>
        </p:nvCxnSpPr>
        <p:spPr>
          <a:xfrm rot="10800000">
            <a:off x="226300" y="4788100"/>
            <a:ext cx="8667600" cy="0"/>
          </a:xfrm>
          <a:prstGeom prst="straightConnector1">
            <a:avLst/>
          </a:prstGeom>
          <a:noFill/>
          <a:ln w="76200" cap="flat" cmpd="sng">
            <a:solidFill>
              <a:schemeClr val="dk2"/>
            </a:solidFill>
            <a:prstDash val="solid"/>
            <a:round/>
            <a:headEnd type="none" w="med" len="med"/>
            <a:tailEnd type="none" w="med" len="med"/>
          </a:ln>
        </p:spPr>
      </p:cxnSp>
      <p:sp>
        <p:nvSpPr>
          <p:cNvPr id="73" name="Google Shape;73;p13"/>
          <p:cNvSpPr txBox="1">
            <a:spLocks noGrp="1"/>
          </p:cNvSpPr>
          <p:nvPr>
            <p:ph type="body" idx="16"/>
          </p:nvPr>
        </p:nvSpPr>
        <p:spPr>
          <a:xfrm>
            <a:off x="449575" y="3803400"/>
            <a:ext cx="2287500" cy="498600"/>
          </a:xfrm>
          <a:prstGeom prst="rect">
            <a:avLst/>
          </a:prstGeom>
        </p:spPr>
        <p:txBody>
          <a:bodyPr spcFirstLastPara="1" wrap="square" lIns="91425" tIns="91425" rIns="91425" bIns="91425" anchor="t" anchorCtr="0">
            <a:noAutofit/>
          </a:bodyPr>
          <a:lstStyle>
            <a:lvl1pPr marL="457200" lvl="0" indent="-279400">
              <a:spcBef>
                <a:spcPts val="0"/>
              </a:spcBef>
              <a:spcAft>
                <a:spcPts val="0"/>
              </a:spcAft>
              <a:buSzPts val="800"/>
              <a:buFont typeface="Work Sans"/>
              <a:buChar char="●"/>
              <a:defRPr/>
            </a:lvl1pPr>
            <a:lvl2pPr marL="914400" lvl="1" indent="-279400">
              <a:spcBef>
                <a:spcPts val="1600"/>
              </a:spcBef>
              <a:spcAft>
                <a:spcPts val="0"/>
              </a:spcAft>
              <a:buSzPts val="800"/>
              <a:buFont typeface="Work Sans"/>
              <a:buChar char="○"/>
              <a:defRPr/>
            </a:lvl2pPr>
            <a:lvl3pPr marL="1371600" lvl="2" indent="-279400">
              <a:spcBef>
                <a:spcPts val="1600"/>
              </a:spcBef>
              <a:spcAft>
                <a:spcPts val="0"/>
              </a:spcAft>
              <a:buSzPts val="800"/>
              <a:buFont typeface="Work Sans"/>
              <a:buChar char="■"/>
              <a:defRPr/>
            </a:lvl3pPr>
            <a:lvl4pPr marL="1828800" lvl="3" indent="-279400">
              <a:spcBef>
                <a:spcPts val="1600"/>
              </a:spcBef>
              <a:spcAft>
                <a:spcPts val="0"/>
              </a:spcAft>
              <a:buSzPts val="800"/>
              <a:buFont typeface="Work Sans"/>
              <a:buChar char="●"/>
              <a:defRPr/>
            </a:lvl4pPr>
            <a:lvl5pPr marL="2286000" lvl="4" indent="-279400">
              <a:spcBef>
                <a:spcPts val="1600"/>
              </a:spcBef>
              <a:spcAft>
                <a:spcPts val="0"/>
              </a:spcAft>
              <a:buSzPts val="800"/>
              <a:buFont typeface="Work Sans"/>
              <a:buChar char="○"/>
              <a:defRPr/>
            </a:lvl5pPr>
            <a:lvl6pPr marL="2743200" lvl="5" indent="-279400">
              <a:spcBef>
                <a:spcPts val="1600"/>
              </a:spcBef>
              <a:spcAft>
                <a:spcPts val="0"/>
              </a:spcAft>
              <a:buSzPts val="800"/>
              <a:buFont typeface="Work Sans"/>
              <a:buChar char="■"/>
              <a:defRPr/>
            </a:lvl6pPr>
            <a:lvl7pPr marL="3200400" lvl="6" indent="-279400">
              <a:spcBef>
                <a:spcPts val="1600"/>
              </a:spcBef>
              <a:spcAft>
                <a:spcPts val="0"/>
              </a:spcAft>
              <a:buSzPts val="800"/>
              <a:buFont typeface="Work Sans"/>
              <a:buChar char="●"/>
              <a:defRPr/>
            </a:lvl7pPr>
            <a:lvl8pPr marL="3657600" lvl="7" indent="-279400">
              <a:spcBef>
                <a:spcPts val="1600"/>
              </a:spcBef>
              <a:spcAft>
                <a:spcPts val="0"/>
              </a:spcAft>
              <a:buSzPts val="800"/>
              <a:buFont typeface="Work Sans"/>
              <a:buChar char="○"/>
              <a:defRPr/>
            </a:lvl8pPr>
            <a:lvl9pPr marL="4114800" lvl="8" indent="-279400">
              <a:spcBef>
                <a:spcPts val="1600"/>
              </a:spcBef>
              <a:spcAft>
                <a:spcPts val="1600"/>
              </a:spcAft>
              <a:buSzPts val="800"/>
              <a:buFont typeface="Work Sans"/>
              <a:buChar char="■"/>
              <a:defRPr/>
            </a:lvl9pPr>
          </a:lstStyle>
          <a:p>
            <a:endParaRPr/>
          </a:p>
        </p:txBody>
      </p:sp>
    </p:spTree>
  </p:cSld>
  <p:clrMapOvr>
    <a:masterClrMapping/>
  </p:clrMapOvr>
  <p:extLst>
    <p:ext uri="{DCECCB84-F9BA-43D5-87BE-67443E8EF086}">
      <p15:sldGuideLst xmlns:p15="http://schemas.microsoft.com/office/powerpoint/2012/main">
        <p15:guide id="1" pos="286">
          <p15:clr>
            <a:srgbClr val="E46962"/>
          </p15:clr>
        </p15:guide>
        <p15:guide id="2" pos="1724">
          <p15:clr>
            <a:srgbClr val="E46962"/>
          </p15:clr>
        </p15:guide>
        <p15:guide id="3" pos="2153">
          <p15:clr>
            <a:srgbClr val="E46962"/>
          </p15:clr>
        </p15:guide>
        <p15:guide id="4" pos="4016">
          <p15:clr>
            <a:srgbClr val="E46962"/>
          </p15:clr>
        </p15:guide>
        <p15:guide id="5" pos="5450">
          <p15:clr>
            <a:srgbClr val="E46962"/>
          </p15:clr>
        </p15:guide>
        <p15:guide id="6" pos="3584">
          <p15:clr>
            <a:srgbClr val="E46962"/>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74"/>
        <p:cNvGrpSpPr/>
        <p:nvPr/>
      </p:nvGrpSpPr>
      <p:grpSpPr>
        <a:xfrm>
          <a:off x="0" y="0"/>
          <a:ext cx="0" cy="0"/>
          <a:chOff x="0" y="0"/>
          <a:chExt cx="0" cy="0"/>
        </a:xfrm>
      </p:grpSpPr>
      <p:sp>
        <p:nvSpPr>
          <p:cNvPr id="75" name="Google Shape;75;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76" name="Google Shape;76;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p:cSld name="TITLE_4">
    <p:spTree>
      <p:nvGrpSpPr>
        <p:cNvPr id="1" name="Shape 54"/>
        <p:cNvGrpSpPr/>
        <p:nvPr/>
      </p:nvGrpSpPr>
      <p:grpSpPr>
        <a:xfrm>
          <a:off x="0" y="0"/>
          <a:ext cx="0" cy="0"/>
          <a:chOff x="0" y="0"/>
          <a:chExt cx="0" cy="0"/>
        </a:xfrm>
      </p:grpSpPr>
      <p:sp>
        <p:nvSpPr>
          <p:cNvPr id="55" name="Google Shape;55;p14"/>
          <p:cNvSpPr txBox="1">
            <a:spLocks noGrp="1"/>
          </p:cNvSpPr>
          <p:nvPr>
            <p:ph type="ctrTitle"/>
          </p:nvPr>
        </p:nvSpPr>
        <p:spPr>
          <a:xfrm>
            <a:off x="311708" y="744575"/>
            <a:ext cx="8520600" cy="2052600"/>
          </a:xfrm>
          <a:prstGeom prst="rect">
            <a:avLst/>
          </a:prstGeom>
        </p:spPr>
        <p:txBody>
          <a:bodyPr spcFirstLastPara="1" wrap="square" lIns="0" tIns="0" rIns="0" bIns="0"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56" name="Google Shape;56;p14"/>
          <p:cNvSpPr txBox="1">
            <a:spLocks noGrp="1"/>
          </p:cNvSpPr>
          <p:nvPr>
            <p:ph type="subTitle" idx="1"/>
          </p:nvPr>
        </p:nvSpPr>
        <p:spPr>
          <a:xfrm>
            <a:off x="311700" y="2834125"/>
            <a:ext cx="8520600" cy="792600"/>
          </a:xfrm>
          <a:prstGeom prst="rect">
            <a:avLst/>
          </a:prstGeom>
        </p:spPr>
        <p:txBody>
          <a:bodyPr spcFirstLastPara="1" wrap="square" lIns="0" tIns="0" rIns="0" bIns="0" anchor="b" anchorCtr="0">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a:endParaRPr/>
          </a:p>
        </p:txBody>
      </p:sp>
      <p:sp>
        <p:nvSpPr>
          <p:cNvPr id="57" name="Google Shape;57;p14"/>
          <p:cNvSpPr txBox="1">
            <a:spLocks noGrp="1"/>
          </p:cNvSpPr>
          <p:nvPr>
            <p:ph type="sldNum" idx="12"/>
          </p:nvPr>
        </p:nvSpPr>
        <p:spPr>
          <a:xfrm>
            <a:off x="8472458" y="4663217"/>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da"/>
              <a:t>‹#›</a:t>
            </a:fld>
            <a:endParaRPr/>
          </a:p>
        </p:txBody>
      </p:sp>
    </p:spTree>
    <p:extLst>
      <p:ext uri="{BB962C8B-B14F-4D97-AF65-F5344CB8AC3E}">
        <p14:creationId xmlns:p14="http://schemas.microsoft.com/office/powerpoint/2010/main" val="31904987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p:cSld name="SECTION_HEADER_1">
    <p:spTree>
      <p:nvGrpSpPr>
        <p:cNvPr id="1" name="Shape 58"/>
        <p:cNvGrpSpPr/>
        <p:nvPr/>
      </p:nvGrpSpPr>
      <p:grpSpPr>
        <a:xfrm>
          <a:off x="0" y="0"/>
          <a:ext cx="0" cy="0"/>
          <a:chOff x="0" y="0"/>
          <a:chExt cx="0" cy="0"/>
        </a:xfrm>
      </p:grpSpPr>
      <p:sp>
        <p:nvSpPr>
          <p:cNvPr id="59" name="Google Shape;59;p15"/>
          <p:cNvSpPr txBox="1">
            <a:spLocks noGrp="1"/>
          </p:cNvSpPr>
          <p:nvPr>
            <p:ph type="title"/>
          </p:nvPr>
        </p:nvSpPr>
        <p:spPr>
          <a:xfrm>
            <a:off x="311700" y="2150850"/>
            <a:ext cx="8520600" cy="841800"/>
          </a:xfrm>
          <a:prstGeom prst="rect">
            <a:avLst/>
          </a:prstGeom>
        </p:spPr>
        <p:txBody>
          <a:bodyPr spcFirstLastPara="1" wrap="square" lIns="0" tIns="0" rIns="0" bIns="0"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60" name="Google Shape;60;p15"/>
          <p:cNvSpPr txBox="1">
            <a:spLocks noGrp="1"/>
          </p:cNvSpPr>
          <p:nvPr>
            <p:ph type="sldNum" idx="12"/>
          </p:nvPr>
        </p:nvSpPr>
        <p:spPr>
          <a:xfrm>
            <a:off x="8472458" y="4663217"/>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da"/>
              <a:t>‹#›</a:t>
            </a:fld>
            <a:endParaRPr/>
          </a:p>
        </p:txBody>
      </p:sp>
    </p:spTree>
    <p:extLst>
      <p:ext uri="{BB962C8B-B14F-4D97-AF65-F5344CB8AC3E}">
        <p14:creationId xmlns:p14="http://schemas.microsoft.com/office/powerpoint/2010/main" val="27359015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
  <p:cSld name="TITLE_AND_BODY_1">
    <p:spTree>
      <p:nvGrpSpPr>
        <p:cNvPr id="1" name="Shape 61"/>
        <p:cNvGrpSpPr/>
        <p:nvPr/>
      </p:nvGrpSpPr>
      <p:grpSpPr>
        <a:xfrm>
          <a:off x="0" y="0"/>
          <a:ext cx="0" cy="0"/>
          <a:chOff x="0" y="0"/>
          <a:chExt cx="0" cy="0"/>
        </a:xfrm>
      </p:grpSpPr>
      <p:sp>
        <p:nvSpPr>
          <p:cNvPr id="62" name="Google Shape;62;p16"/>
          <p:cNvSpPr txBox="1">
            <a:spLocks noGrp="1"/>
          </p:cNvSpPr>
          <p:nvPr>
            <p:ph type="title"/>
          </p:nvPr>
        </p:nvSpPr>
        <p:spPr>
          <a:xfrm>
            <a:off x="311700" y="445025"/>
            <a:ext cx="8520600" cy="572700"/>
          </a:xfrm>
          <a:prstGeom prst="rect">
            <a:avLst/>
          </a:prstGeom>
        </p:spPr>
        <p:txBody>
          <a:bodyPr spcFirstLastPara="1" wrap="square" lIns="0" tIns="0" rIns="0" bIns="0"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3" name="Google Shape;63;p16"/>
          <p:cNvSpPr txBox="1">
            <a:spLocks noGrp="1"/>
          </p:cNvSpPr>
          <p:nvPr>
            <p:ph type="body" idx="1"/>
          </p:nvPr>
        </p:nvSpPr>
        <p:spPr>
          <a:xfrm>
            <a:off x="311700" y="1152475"/>
            <a:ext cx="8520600" cy="3416400"/>
          </a:xfrm>
          <a:prstGeom prst="rect">
            <a:avLst/>
          </a:prstGeom>
        </p:spPr>
        <p:txBody>
          <a:bodyPr spcFirstLastPara="1" wrap="square" lIns="0" tIns="0" rIns="0" bIns="0" anchor="b" anchorCtr="0">
            <a:noAutofit/>
          </a:bodyPr>
          <a:lstStyle>
            <a:lvl1pPr marL="457200" lvl="0" indent="-279400">
              <a:spcBef>
                <a:spcPts val="0"/>
              </a:spcBef>
              <a:spcAft>
                <a:spcPts val="0"/>
              </a:spcAft>
              <a:buSzPts val="800"/>
              <a:buChar char="●"/>
              <a:defRPr/>
            </a:lvl1pPr>
            <a:lvl2pPr marL="914400" lvl="1" indent="-279400">
              <a:spcBef>
                <a:spcPts val="0"/>
              </a:spcBef>
              <a:spcAft>
                <a:spcPts val="0"/>
              </a:spcAft>
              <a:buSzPts val="800"/>
              <a:buChar char="○"/>
              <a:defRPr/>
            </a:lvl2pPr>
            <a:lvl3pPr marL="1371600" lvl="2" indent="-279400">
              <a:spcBef>
                <a:spcPts val="0"/>
              </a:spcBef>
              <a:spcAft>
                <a:spcPts val="0"/>
              </a:spcAft>
              <a:buSzPts val="800"/>
              <a:buChar char="■"/>
              <a:defRPr/>
            </a:lvl3pPr>
            <a:lvl4pPr marL="1828800" lvl="3" indent="-279400">
              <a:spcBef>
                <a:spcPts val="0"/>
              </a:spcBef>
              <a:spcAft>
                <a:spcPts val="0"/>
              </a:spcAft>
              <a:buSzPts val="800"/>
              <a:buChar char="●"/>
              <a:defRPr/>
            </a:lvl4pPr>
            <a:lvl5pPr marL="2286000" lvl="4" indent="-279400">
              <a:spcBef>
                <a:spcPts val="0"/>
              </a:spcBef>
              <a:spcAft>
                <a:spcPts val="0"/>
              </a:spcAft>
              <a:buSzPts val="800"/>
              <a:buChar char="○"/>
              <a:defRPr/>
            </a:lvl5pPr>
            <a:lvl6pPr marL="2743200" lvl="5" indent="-279400">
              <a:spcBef>
                <a:spcPts val="0"/>
              </a:spcBef>
              <a:spcAft>
                <a:spcPts val="0"/>
              </a:spcAft>
              <a:buSzPts val="800"/>
              <a:buChar char="■"/>
              <a:defRPr/>
            </a:lvl6pPr>
            <a:lvl7pPr marL="3200400" lvl="6" indent="-279400">
              <a:spcBef>
                <a:spcPts val="0"/>
              </a:spcBef>
              <a:spcAft>
                <a:spcPts val="0"/>
              </a:spcAft>
              <a:buSzPts val="800"/>
              <a:buChar char="●"/>
              <a:defRPr/>
            </a:lvl7pPr>
            <a:lvl8pPr marL="3657600" lvl="7" indent="-279400">
              <a:spcBef>
                <a:spcPts val="0"/>
              </a:spcBef>
              <a:spcAft>
                <a:spcPts val="0"/>
              </a:spcAft>
              <a:buSzPts val="800"/>
              <a:buChar char="○"/>
              <a:defRPr/>
            </a:lvl8pPr>
            <a:lvl9pPr marL="4114800" lvl="8" indent="-279400">
              <a:spcBef>
                <a:spcPts val="0"/>
              </a:spcBef>
              <a:spcAft>
                <a:spcPts val="0"/>
              </a:spcAft>
              <a:buSzPts val="800"/>
              <a:buChar char="■"/>
              <a:defRPr/>
            </a:lvl9pPr>
          </a:lstStyle>
          <a:p>
            <a:endParaRPr/>
          </a:p>
        </p:txBody>
      </p:sp>
      <p:sp>
        <p:nvSpPr>
          <p:cNvPr id="64" name="Google Shape;64;p16"/>
          <p:cNvSpPr txBox="1">
            <a:spLocks noGrp="1"/>
          </p:cNvSpPr>
          <p:nvPr>
            <p:ph type="sldNum" idx="12"/>
          </p:nvPr>
        </p:nvSpPr>
        <p:spPr>
          <a:xfrm>
            <a:off x="8472458" y="4663217"/>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da"/>
              <a:t>‹#›</a:t>
            </a:fld>
            <a:endParaRPr/>
          </a:p>
        </p:txBody>
      </p:sp>
    </p:spTree>
    <p:extLst>
      <p:ext uri="{BB962C8B-B14F-4D97-AF65-F5344CB8AC3E}">
        <p14:creationId xmlns:p14="http://schemas.microsoft.com/office/powerpoint/2010/main" val="38928679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wo columns">
  <p:cSld name="TITLE_AND_TWO_COLUMNS_1">
    <p:spTree>
      <p:nvGrpSpPr>
        <p:cNvPr id="1" name="Shape 65"/>
        <p:cNvGrpSpPr/>
        <p:nvPr/>
      </p:nvGrpSpPr>
      <p:grpSpPr>
        <a:xfrm>
          <a:off x="0" y="0"/>
          <a:ext cx="0" cy="0"/>
          <a:chOff x="0" y="0"/>
          <a:chExt cx="0" cy="0"/>
        </a:xfrm>
      </p:grpSpPr>
      <p:sp>
        <p:nvSpPr>
          <p:cNvPr id="66" name="Google Shape;66;p17"/>
          <p:cNvSpPr txBox="1">
            <a:spLocks noGrp="1"/>
          </p:cNvSpPr>
          <p:nvPr>
            <p:ph type="title"/>
          </p:nvPr>
        </p:nvSpPr>
        <p:spPr>
          <a:xfrm>
            <a:off x="311700" y="445025"/>
            <a:ext cx="8520600" cy="572700"/>
          </a:xfrm>
          <a:prstGeom prst="rect">
            <a:avLst/>
          </a:prstGeom>
        </p:spPr>
        <p:txBody>
          <a:bodyPr spcFirstLastPara="1" wrap="square" lIns="0" tIns="0" rIns="0" bIns="0"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7" name="Google Shape;67;p17"/>
          <p:cNvSpPr txBox="1">
            <a:spLocks noGrp="1"/>
          </p:cNvSpPr>
          <p:nvPr>
            <p:ph type="body" idx="1"/>
          </p:nvPr>
        </p:nvSpPr>
        <p:spPr>
          <a:xfrm>
            <a:off x="311700" y="1152475"/>
            <a:ext cx="3999900" cy="3416400"/>
          </a:xfrm>
          <a:prstGeom prst="rect">
            <a:avLst/>
          </a:prstGeom>
        </p:spPr>
        <p:txBody>
          <a:bodyPr spcFirstLastPara="1" wrap="square" lIns="0" tIns="0" rIns="0" bIns="0" anchor="b"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68" name="Google Shape;68;p17"/>
          <p:cNvSpPr txBox="1">
            <a:spLocks noGrp="1"/>
          </p:cNvSpPr>
          <p:nvPr>
            <p:ph type="body" idx="2"/>
          </p:nvPr>
        </p:nvSpPr>
        <p:spPr>
          <a:xfrm>
            <a:off x="4832400" y="1152475"/>
            <a:ext cx="3999900" cy="3416400"/>
          </a:xfrm>
          <a:prstGeom prst="rect">
            <a:avLst/>
          </a:prstGeom>
        </p:spPr>
        <p:txBody>
          <a:bodyPr spcFirstLastPara="1" wrap="square" lIns="0" tIns="0" rIns="0" bIns="0" anchor="b"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69" name="Google Shape;69;p17"/>
          <p:cNvSpPr txBox="1">
            <a:spLocks noGrp="1"/>
          </p:cNvSpPr>
          <p:nvPr>
            <p:ph type="sldNum" idx="12"/>
          </p:nvPr>
        </p:nvSpPr>
        <p:spPr>
          <a:xfrm>
            <a:off x="8472458" y="4663217"/>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da"/>
              <a:t>‹#›</a:t>
            </a:fld>
            <a:endParaRPr/>
          </a:p>
        </p:txBody>
      </p:sp>
    </p:spTree>
    <p:extLst>
      <p:ext uri="{BB962C8B-B14F-4D97-AF65-F5344CB8AC3E}">
        <p14:creationId xmlns:p14="http://schemas.microsoft.com/office/powerpoint/2010/main" val="28768180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p:cSld name="TITLE_ONLY_1">
    <p:spTree>
      <p:nvGrpSpPr>
        <p:cNvPr id="1" name="Shape 70"/>
        <p:cNvGrpSpPr/>
        <p:nvPr/>
      </p:nvGrpSpPr>
      <p:grpSpPr>
        <a:xfrm>
          <a:off x="0" y="0"/>
          <a:ext cx="0" cy="0"/>
          <a:chOff x="0" y="0"/>
          <a:chExt cx="0" cy="0"/>
        </a:xfrm>
      </p:grpSpPr>
      <p:sp>
        <p:nvSpPr>
          <p:cNvPr id="71" name="Google Shape;71;p18"/>
          <p:cNvSpPr txBox="1">
            <a:spLocks noGrp="1"/>
          </p:cNvSpPr>
          <p:nvPr>
            <p:ph type="title"/>
          </p:nvPr>
        </p:nvSpPr>
        <p:spPr>
          <a:xfrm>
            <a:off x="311700" y="445025"/>
            <a:ext cx="8520600" cy="572700"/>
          </a:xfrm>
          <a:prstGeom prst="rect">
            <a:avLst/>
          </a:prstGeom>
        </p:spPr>
        <p:txBody>
          <a:bodyPr spcFirstLastPara="1" wrap="square" lIns="0" tIns="0" rIns="0" bIns="0"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2" name="Google Shape;72;p18"/>
          <p:cNvSpPr txBox="1">
            <a:spLocks noGrp="1"/>
          </p:cNvSpPr>
          <p:nvPr>
            <p:ph type="sldNum" idx="12"/>
          </p:nvPr>
        </p:nvSpPr>
        <p:spPr>
          <a:xfrm>
            <a:off x="8472458" y="4663217"/>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da"/>
              <a:t>‹#›</a:t>
            </a:fld>
            <a:endParaRPr/>
          </a:p>
        </p:txBody>
      </p:sp>
    </p:spTree>
    <p:extLst>
      <p:ext uri="{BB962C8B-B14F-4D97-AF65-F5344CB8AC3E}">
        <p14:creationId xmlns:p14="http://schemas.microsoft.com/office/powerpoint/2010/main" val="27465213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One column text">
  <p:cSld name="ONE_COLUMN_TEXT_1">
    <p:spTree>
      <p:nvGrpSpPr>
        <p:cNvPr id="1" name="Shape 73"/>
        <p:cNvGrpSpPr/>
        <p:nvPr/>
      </p:nvGrpSpPr>
      <p:grpSpPr>
        <a:xfrm>
          <a:off x="0" y="0"/>
          <a:ext cx="0" cy="0"/>
          <a:chOff x="0" y="0"/>
          <a:chExt cx="0" cy="0"/>
        </a:xfrm>
      </p:grpSpPr>
      <p:sp>
        <p:nvSpPr>
          <p:cNvPr id="74" name="Google Shape;74;p19"/>
          <p:cNvSpPr txBox="1">
            <a:spLocks noGrp="1"/>
          </p:cNvSpPr>
          <p:nvPr>
            <p:ph type="title"/>
          </p:nvPr>
        </p:nvSpPr>
        <p:spPr>
          <a:xfrm>
            <a:off x="311700" y="555600"/>
            <a:ext cx="2808000" cy="755700"/>
          </a:xfrm>
          <a:prstGeom prst="rect">
            <a:avLst/>
          </a:prstGeom>
        </p:spPr>
        <p:txBody>
          <a:bodyPr spcFirstLastPara="1" wrap="square" lIns="0" tIns="0" rIns="0" bIns="0"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75" name="Google Shape;75;p19"/>
          <p:cNvSpPr txBox="1">
            <a:spLocks noGrp="1"/>
          </p:cNvSpPr>
          <p:nvPr>
            <p:ph type="body" idx="1"/>
          </p:nvPr>
        </p:nvSpPr>
        <p:spPr>
          <a:xfrm>
            <a:off x="311700" y="1389600"/>
            <a:ext cx="2808000" cy="3179400"/>
          </a:xfrm>
          <a:prstGeom prst="rect">
            <a:avLst/>
          </a:prstGeom>
        </p:spPr>
        <p:txBody>
          <a:bodyPr spcFirstLastPara="1" wrap="square" lIns="0" tIns="0" rIns="0" bIns="0" anchor="b"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76" name="Google Shape;76;p19"/>
          <p:cNvSpPr txBox="1">
            <a:spLocks noGrp="1"/>
          </p:cNvSpPr>
          <p:nvPr>
            <p:ph type="sldNum" idx="12"/>
          </p:nvPr>
        </p:nvSpPr>
        <p:spPr>
          <a:xfrm>
            <a:off x="8472458" y="4663217"/>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da"/>
              <a:t>‹#›</a:t>
            </a:fld>
            <a:endParaRPr/>
          </a:p>
        </p:txBody>
      </p:sp>
    </p:spTree>
    <p:extLst>
      <p:ext uri="{BB962C8B-B14F-4D97-AF65-F5344CB8AC3E}">
        <p14:creationId xmlns:p14="http://schemas.microsoft.com/office/powerpoint/2010/main" val="38184718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Main point">
  <p:cSld name="MAIN_POINT_1">
    <p:spTree>
      <p:nvGrpSpPr>
        <p:cNvPr id="1" name="Shape 77"/>
        <p:cNvGrpSpPr/>
        <p:nvPr/>
      </p:nvGrpSpPr>
      <p:grpSpPr>
        <a:xfrm>
          <a:off x="0" y="0"/>
          <a:ext cx="0" cy="0"/>
          <a:chOff x="0" y="0"/>
          <a:chExt cx="0" cy="0"/>
        </a:xfrm>
      </p:grpSpPr>
      <p:sp>
        <p:nvSpPr>
          <p:cNvPr id="78" name="Google Shape;78;p20"/>
          <p:cNvSpPr txBox="1">
            <a:spLocks noGrp="1"/>
          </p:cNvSpPr>
          <p:nvPr>
            <p:ph type="title"/>
          </p:nvPr>
        </p:nvSpPr>
        <p:spPr>
          <a:xfrm>
            <a:off x="490250" y="450150"/>
            <a:ext cx="6367800" cy="4090800"/>
          </a:xfrm>
          <a:prstGeom prst="rect">
            <a:avLst/>
          </a:prstGeom>
        </p:spPr>
        <p:txBody>
          <a:bodyPr spcFirstLastPara="1" wrap="square" lIns="0" tIns="0" rIns="0" bIns="0"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79" name="Google Shape;79;p20"/>
          <p:cNvSpPr txBox="1">
            <a:spLocks noGrp="1"/>
          </p:cNvSpPr>
          <p:nvPr>
            <p:ph type="sldNum" idx="12"/>
          </p:nvPr>
        </p:nvSpPr>
        <p:spPr>
          <a:xfrm>
            <a:off x="8472458" y="4663217"/>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da"/>
              <a:t>‹#›</a:t>
            </a:fld>
            <a:endParaRPr/>
          </a:p>
        </p:txBody>
      </p:sp>
    </p:spTree>
    <p:extLst>
      <p:ext uri="{BB962C8B-B14F-4D97-AF65-F5344CB8AC3E}">
        <p14:creationId xmlns:p14="http://schemas.microsoft.com/office/powerpoint/2010/main" val="20748899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_1">
    <p:spTree>
      <p:nvGrpSpPr>
        <p:cNvPr id="1"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1"/>
          <p:cNvSpPr txBox="1">
            <a:spLocks noGrp="1"/>
          </p:cNvSpPr>
          <p:nvPr>
            <p:ph type="title"/>
          </p:nvPr>
        </p:nvSpPr>
        <p:spPr>
          <a:xfrm>
            <a:off x="265500" y="1233175"/>
            <a:ext cx="4045200" cy="1482300"/>
          </a:xfrm>
          <a:prstGeom prst="rect">
            <a:avLst/>
          </a:prstGeom>
        </p:spPr>
        <p:txBody>
          <a:bodyPr spcFirstLastPara="1" wrap="square" lIns="0" tIns="0" rIns="0" bIns="0"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83" name="Google Shape;83;p21"/>
          <p:cNvSpPr txBox="1">
            <a:spLocks noGrp="1"/>
          </p:cNvSpPr>
          <p:nvPr>
            <p:ph type="subTitle" idx="1"/>
          </p:nvPr>
        </p:nvSpPr>
        <p:spPr>
          <a:xfrm>
            <a:off x="265500" y="2803075"/>
            <a:ext cx="4045200" cy="1235100"/>
          </a:xfrm>
          <a:prstGeom prst="rect">
            <a:avLst/>
          </a:prstGeom>
        </p:spPr>
        <p:txBody>
          <a:bodyPr spcFirstLastPara="1" wrap="square" lIns="0" tIns="0" rIns="0" bIns="0" anchor="b" anchorCtr="0">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a:endParaRPr/>
          </a:p>
        </p:txBody>
      </p:sp>
      <p:sp>
        <p:nvSpPr>
          <p:cNvPr id="84" name="Google Shape;84;p21"/>
          <p:cNvSpPr txBox="1">
            <a:spLocks noGrp="1"/>
          </p:cNvSpPr>
          <p:nvPr>
            <p:ph type="body" idx="2"/>
          </p:nvPr>
        </p:nvSpPr>
        <p:spPr>
          <a:xfrm>
            <a:off x="4939500" y="724075"/>
            <a:ext cx="3837000" cy="3695100"/>
          </a:xfrm>
          <a:prstGeom prst="rect">
            <a:avLst/>
          </a:prstGeom>
        </p:spPr>
        <p:txBody>
          <a:bodyPr spcFirstLastPara="1" wrap="square" lIns="0" tIns="0" rIns="0" bIns="0" anchor="ctr" anchorCtr="0">
            <a:noAutofit/>
          </a:bodyPr>
          <a:lstStyle>
            <a:lvl1pPr marL="457200" lvl="0" indent="-279400">
              <a:spcBef>
                <a:spcPts val="0"/>
              </a:spcBef>
              <a:spcAft>
                <a:spcPts val="0"/>
              </a:spcAft>
              <a:buSzPts val="800"/>
              <a:buChar char="●"/>
              <a:defRPr/>
            </a:lvl1pPr>
            <a:lvl2pPr marL="914400" lvl="1" indent="-279400">
              <a:spcBef>
                <a:spcPts val="0"/>
              </a:spcBef>
              <a:spcAft>
                <a:spcPts val="0"/>
              </a:spcAft>
              <a:buSzPts val="800"/>
              <a:buChar char="○"/>
              <a:defRPr/>
            </a:lvl2pPr>
            <a:lvl3pPr marL="1371600" lvl="2" indent="-279400">
              <a:spcBef>
                <a:spcPts val="0"/>
              </a:spcBef>
              <a:spcAft>
                <a:spcPts val="0"/>
              </a:spcAft>
              <a:buSzPts val="800"/>
              <a:buChar char="■"/>
              <a:defRPr/>
            </a:lvl3pPr>
            <a:lvl4pPr marL="1828800" lvl="3" indent="-279400">
              <a:spcBef>
                <a:spcPts val="0"/>
              </a:spcBef>
              <a:spcAft>
                <a:spcPts val="0"/>
              </a:spcAft>
              <a:buSzPts val="800"/>
              <a:buChar char="●"/>
              <a:defRPr/>
            </a:lvl4pPr>
            <a:lvl5pPr marL="2286000" lvl="4" indent="-279400">
              <a:spcBef>
                <a:spcPts val="0"/>
              </a:spcBef>
              <a:spcAft>
                <a:spcPts val="0"/>
              </a:spcAft>
              <a:buSzPts val="800"/>
              <a:buChar char="○"/>
              <a:defRPr/>
            </a:lvl5pPr>
            <a:lvl6pPr marL="2743200" lvl="5" indent="-279400">
              <a:spcBef>
                <a:spcPts val="0"/>
              </a:spcBef>
              <a:spcAft>
                <a:spcPts val="0"/>
              </a:spcAft>
              <a:buSzPts val="800"/>
              <a:buChar char="■"/>
              <a:defRPr/>
            </a:lvl6pPr>
            <a:lvl7pPr marL="3200400" lvl="6" indent="-279400">
              <a:spcBef>
                <a:spcPts val="0"/>
              </a:spcBef>
              <a:spcAft>
                <a:spcPts val="0"/>
              </a:spcAft>
              <a:buSzPts val="800"/>
              <a:buChar char="●"/>
              <a:defRPr/>
            </a:lvl7pPr>
            <a:lvl8pPr marL="3657600" lvl="7" indent="-279400">
              <a:spcBef>
                <a:spcPts val="0"/>
              </a:spcBef>
              <a:spcAft>
                <a:spcPts val="0"/>
              </a:spcAft>
              <a:buSzPts val="800"/>
              <a:buChar char="○"/>
              <a:defRPr/>
            </a:lvl8pPr>
            <a:lvl9pPr marL="4114800" lvl="8" indent="-279400">
              <a:spcBef>
                <a:spcPts val="0"/>
              </a:spcBef>
              <a:spcAft>
                <a:spcPts val="0"/>
              </a:spcAft>
              <a:buSzPts val="800"/>
              <a:buChar char="■"/>
              <a:defRPr/>
            </a:lvl9pPr>
          </a:lstStyle>
          <a:p>
            <a:endParaRPr/>
          </a:p>
        </p:txBody>
      </p:sp>
      <p:sp>
        <p:nvSpPr>
          <p:cNvPr id="85" name="Google Shape;85;p21"/>
          <p:cNvSpPr txBox="1">
            <a:spLocks noGrp="1"/>
          </p:cNvSpPr>
          <p:nvPr>
            <p:ph type="sldNum" idx="12"/>
          </p:nvPr>
        </p:nvSpPr>
        <p:spPr>
          <a:xfrm>
            <a:off x="8472458" y="4663217"/>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da"/>
              <a:t>‹#›</a:t>
            </a:fld>
            <a:endParaRPr/>
          </a:p>
        </p:txBody>
      </p:sp>
    </p:spTree>
    <p:extLst>
      <p:ext uri="{BB962C8B-B14F-4D97-AF65-F5344CB8AC3E}">
        <p14:creationId xmlns:p14="http://schemas.microsoft.com/office/powerpoint/2010/main" val="32171915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aption">
  <p:cSld name="CAPTION_ONLY_1_2">
    <p:spTree>
      <p:nvGrpSpPr>
        <p:cNvPr id="1" name="Shape 86"/>
        <p:cNvGrpSpPr/>
        <p:nvPr/>
      </p:nvGrpSpPr>
      <p:grpSpPr>
        <a:xfrm>
          <a:off x="0" y="0"/>
          <a:ext cx="0" cy="0"/>
          <a:chOff x="0" y="0"/>
          <a:chExt cx="0" cy="0"/>
        </a:xfrm>
      </p:grpSpPr>
      <p:sp>
        <p:nvSpPr>
          <p:cNvPr id="87" name="Google Shape;87;p22"/>
          <p:cNvSpPr txBox="1">
            <a:spLocks noGrp="1"/>
          </p:cNvSpPr>
          <p:nvPr>
            <p:ph type="body" idx="1"/>
          </p:nvPr>
        </p:nvSpPr>
        <p:spPr>
          <a:xfrm>
            <a:off x="311700" y="4230575"/>
            <a:ext cx="5998800" cy="605100"/>
          </a:xfrm>
          <a:prstGeom prst="rect">
            <a:avLst/>
          </a:prstGeom>
        </p:spPr>
        <p:txBody>
          <a:bodyPr spcFirstLastPara="1" wrap="square" lIns="0" tIns="0" rIns="0" bIns="0" anchor="ctr" anchorCtr="0">
            <a:noAutofit/>
          </a:bodyPr>
          <a:lstStyle>
            <a:lvl1pPr marL="457200" lvl="0" indent="-228600">
              <a:spcBef>
                <a:spcPts val="0"/>
              </a:spcBef>
              <a:spcAft>
                <a:spcPts val="0"/>
              </a:spcAft>
              <a:buSzPts val="800"/>
              <a:buNone/>
              <a:defRPr/>
            </a:lvl1pPr>
          </a:lstStyle>
          <a:p>
            <a:endParaRPr/>
          </a:p>
        </p:txBody>
      </p:sp>
      <p:sp>
        <p:nvSpPr>
          <p:cNvPr id="88" name="Google Shape;88;p22"/>
          <p:cNvSpPr txBox="1">
            <a:spLocks noGrp="1"/>
          </p:cNvSpPr>
          <p:nvPr>
            <p:ph type="sldNum" idx="12"/>
          </p:nvPr>
        </p:nvSpPr>
        <p:spPr>
          <a:xfrm>
            <a:off x="8472458" y="4663217"/>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da"/>
              <a:t>‹#›</a:t>
            </a:fld>
            <a:endParaRPr/>
          </a:p>
        </p:txBody>
      </p:sp>
    </p:spTree>
    <p:extLst>
      <p:ext uri="{BB962C8B-B14F-4D97-AF65-F5344CB8AC3E}">
        <p14:creationId xmlns:p14="http://schemas.microsoft.com/office/powerpoint/2010/main" val="12667787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ig number">
  <p:cSld name="BIG_NUMBER_1_1">
    <p:spTree>
      <p:nvGrpSpPr>
        <p:cNvPr id="1" name="Shape 89"/>
        <p:cNvGrpSpPr/>
        <p:nvPr/>
      </p:nvGrpSpPr>
      <p:grpSpPr>
        <a:xfrm>
          <a:off x="0" y="0"/>
          <a:ext cx="0" cy="0"/>
          <a:chOff x="0" y="0"/>
          <a:chExt cx="0" cy="0"/>
        </a:xfrm>
      </p:grpSpPr>
      <p:sp>
        <p:nvSpPr>
          <p:cNvPr id="90" name="Google Shape;90;p23"/>
          <p:cNvSpPr txBox="1">
            <a:spLocks noGrp="1"/>
          </p:cNvSpPr>
          <p:nvPr>
            <p:ph type="title" hasCustomPrompt="1"/>
          </p:nvPr>
        </p:nvSpPr>
        <p:spPr>
          <a:xfrm>
            <a:off x="311700" y="1106125"/>
            <a:ext cx="8520600" cy="1963500"/>
          </a:xfrm>
          <a:prstGeom prst="rect">
            <a:avLst/>
          </a:prstGeom>
        </p:spPr>
        <p:txBody>
          <a:bodyPr spcFirstLastPara="1" wrap="square" lIns="0" tIns="0" rIns="0" bIns="0"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91" name="Google Shape;91;p23"/>
          <p:cNvSpPr txBox="1">
            <a:spLocks noGrp="1"/>
          </p:cNvSpPr>
          <p:nvPr>
            <p:ph type="body" idx="1"/>
          </p:nvPr>
        </p:nvSpPr>
        <p:spPr>
          <a:xfrm>
            <a:off x="311700" y="3152225"/>
            <a:ext cx="8520600" cy="1300800"/>
          </a:xfrm>
          <a:prstGeom prst="rect">
            <a:avLst/>
          </a:prstGeom>
        </p:spPr>
        <p:txBody>
          <a:bodyPr spcFirstLastPara="1" wrap="square" lIns="0" tIns="0" rIns="0" bIns="0" anchor="b" anchorCtr="0">
            <a:noAutofit/>
          </a:bodyPr>
          <a:lstStyle>
            <a:lvl1pPr marL="457200" lvl="0" indent="-279400" algn="ctr">
              <a:spcBef>
                <a:spcPts val="0"/>
              </a:spcBef>
              <a:spcAft>
                <a:spcPts val="0"/>
              </a:spcAft>
              <a:buSzPts val="800"/>
              <a:buChar char="●"/>
              <a:defRPr/>
            </a:lvl1pPr>
            <a:lvl2pPr marL="914400" lvl="1" indent="-279400" algn="ctr">
              <a:spcBef>
                <a:spcPts val="0"/>
              </a:spcBef>
              <a:spcAft>
                <a:spcPts val="0"/>
              </a:spcAft>
              <a:buSzPts val="800"/>
              <a:buChar char="○"/>
              <a:defRPr/>
            </a:lvl2pPr>
            <a:lvl3pPr marL="1371600" lvl="2" indent="-279400" algn="ctr">
              <a:spcBef>
                <a:spcPts val="0"/>
              </a:spcBef>
              <a:spcAft>
                <a:spcPts val="0"/>
              </a:spcAft>
              <a:buSzPts val="800"/>
              <a:buChar char="■"/>
              <a:defRPr/>
            </a:lvl3pPr>
            <a:lvl4pPr marL="1828800" lvl="3" indent="-279400" algn="ctr">
              <a:spcBef>
                <a:spcPts val="0"/>
              </a:spcBef>
              <a:spcAft>
                <a:spcPts val="0"/>
              </a:spcAft>
              <a:buSzPts val="800"/>
              <a:buChar char="●"/>
              <a:defRPr/>
            </a:lvl4pPr>
            <a:lvl5pPr marL="2286000" lvl="4" indent="-279400" algn="ctr">
              <a:spcBef>
                <a:spcPts val="0"/>
              </a:spcBef>
              <a:spcAft>
                <a:spcPts val="0"/>
              </a:spcAft>
              <a:buSzPts val="800"/>
              <a:buChar char="○"/>
              <a:defRPr/>
            </a:lvl5pPr>
            <a:lvl6pPr marL="2743200" lvl="5" indent="-279400" algn="ctr">
              <a:spcBef>
                <a:spcPts val="0"/>
              </a:spcBef>
              <a:spcAft>
                <a:spcPts val="0"/>
              </a:spcAft>
              <a:buSzPts val="800"/>
              <a:buChar char="■"/>
              <a:defRPr/>
            </a:lvl6pPr>
            <a:lvl7pPr marL="3200400" lvl="6" indent="-279400" algn="ctr">
              <a:spcBef>
                <a:spcPts val="0"/>
              </a:spcBef>
              <a:spcAft>
                <a:spcPts val="0"/>
              </a:spcAft>
              <a:buSzPts val="800"/>
              <a:buChar char="●"/>
              <a:defRPr/>
            </a:lvl7pPr>
            <a:lvl8pPr marL="3657600" lvl="7" indent="-279400" algn="ctr">
              <a:spcBef>
                <a:spcPts val="0"/>
              </a:spcBef>
              <a:spcAft>
                <a:spcPts val="0"/>
              </a:spcAft>
              <a:buSzPts val="800"/>
              <a:buChar char="○"/>
              <a:defRPr/>
            </a:lvl8pPr>
            <a:lvl9pPr marL="4114800" lvl="8" indent="-279400" algn="ctr">
              <a:spcBef>
                <a:spcPts val="0"/>
              </a:spcBef>
              <a:spcAft>
                <a:spcPts val="0"/>
              </a:spcAft>
              <a:buSzPts val="800"/>
              <a:buChar char="■"/>
              <a:defRPr/>
            </a:lvl9pPr>
          </a:lstStyle>
          <a:p>
            <a:endParaRPr/>
          </a:p>
        </p:txBody>
      </p:sp>
      <p:sp>
        <p:nvSpPr>
          <p:cNvPr id="92" name="Google Shape;92;p23"/>
          <p:cNvSpPr txBox="1">
            <a:spLocks noGrp="1"/>
          </p:cNvSpPr>
          <p:nvPr>
            <p:ph type="sldNum" idx="12"/>
          </p:nvPr>
        </p:nvSpPr>
        <p:spPr>
          <a:xfrm>
            <a:off x="8472458" y="4663217"/>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da"/>
              <a:t>‹#›</a:t>
            </a:fld>
            <a:endParaRPr/>
          </a:p>
        </p:txBody>
      </p:sp>
    </p:spTree>
    <p:extLst>
      <p:ext uri="{BB962C8B-B14F-4D97-AF65-F5344CB8AC3E}">
        <p14:creationId xmlns:p14="http://schemas.microsoft.com/office/powerpoint/2010/main" val="239068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p:cSld name="BLANK_1">
    <p:spTree>
      <p:nvGrpSpPr>
        <p:cNvPr id="1" name="Shape 93"/>
        <p:cNvGrpSpPr/>
        <p:nvPr/>
      </p:nvGrpSpPr>
      <p:grpSpPr>
        <a:xfrm>
          <a:off x="0" y="0"/>
          <a:ext cx="0" cy="0"/>
          <a:chOff x="0" y="0"/>
          <a:chExt cx="0" cy="0"/>
        </a:xfrm>
      </p:grpSpPr>
      <p:sp>
        <p:nvSpPr>
          <p:cNvPr id="94" name="Google Shape;94;p24"/>
          <p:cNvSpPr txBox="1">
            <a:spLocks noGrp="1"/>
          </p:cNvSpPr>
          <p:nvPr>
            <p:ph type="sldNum" idx="12"/>
          </p:nvPr>
        </p:nvSpPr>
        <p:spPr>
          <a:xfrm>
            <a:off x="8472458" y="4663217"/>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da"/>
              <a:t>‹#›</a:t>
            </a:fld>
            <a:endParaRPr/>
          </a:p>
        </p:txBody>
      </p:sp>
    </p:spTree>
    <p:extLst>
      <p:ext uri="{BB962C8B-B14F-4D97-AF65-F5344CB8AC3E}">
        <p14:creationId xmlns:p14="http://schemas.microsoft.com/office/powerpoint/2010/main" val="42397787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Agenda">
  <p:cSld name="CUSTOM_7_1">
    <p:spTree>
      <p:nvGrpSpPr>
        <p:cNvPr id="1" name="Shape 95"/>
        <p:cNvGrpSpPr/>
        <p:nvPr/>
      </p:nvGrpSpPr>
      <p:grpSpPr>
        <a:xfrm>
          <a:off x="0" y="0"/>
          <a:ext cx="0" cy="0"/>
          <a:chOff x="0" y="0"/>
          <a:chExt cx="0" cy="0"/>
        </a:xfrm>
      </p:grpSpPr>
      <p:sp>
        <p:nvSpPr>
          <p:cNvPr id="96" name="Google Shape;96;p25"/>
          <p:cNvSpPr txBox="1">
            <a:spLocks noGrp="1"/>
          </p:cNvSpPr>
          <p:nvPr>
            <p:ph type="title"/>
          </p:nvPr>
        </p:nvSpPr>
        <p:spPr>
          <a:xfrm>
            <a:off x="677325" y="1832775"/>
            <a:ext cx="3217200" cy="1484100"/>
          </a:xfrm>
          <a:prstGeom prst="rect">
            <a:avLst/>
          </a:prstGeom>
        </p:spPr>
        <p:txBody>
          <a:bodyPr spcFirstLastPara="1" wrap="square" lIns="0" tIns="0" rIns="0" bIns="0" anchor="ctr" anchorCtr="0">
            <a:noAutofit/>
          </a:bodyPr>
          <a:lstStyle>
            <a:lvl1pPr lvl="0">
              <a:spcBef>
                <a:spcPts val="0"/>
              </a:spcBef>
              <a:spcAft>
                <a:spcPts val="0"/>
              </a:spcAft>
              <a:buSzPts val="4200"/>
              <a:buNone/>
              <a:defRPr sz="42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7" name="Google Shape;97;p25"/>
          <p:cNvSpPr txBox="1">
            <a:spLocks noGrp="1"/>
          </p:cNvSpPr>
          <p:nvPr>
            <p:ph type="sldNum" idx="12"/>
          </p:nvPr>
        </p:nvSpPr>
        <p:spPr>
          <a:xfrm>
            <a:off x="8472458" y="4663217"/>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da"/>
              <a:t>‹#›</a:t>
            </a:fld>
            <a:endParaRPr/>
          </a:p>
        </p:txBody>
      </p:sp>
      <p:sp>
        <p:nvSpPr>
          <p:cNvPr id="98" name="Google Shape;98;p25"/>
          <p:cNvSpPr txBox="1">
            <a:spLocks noGrp="1"/>
          </p:cNvSpPr>
          <p:nvPr>
            <p:ph type="subTitle" idx="1"/>
          </p:nvPr>
        </p:nvSpPr>
        <p:spPr>
          <a:xfrm>
            <a:off x="4406650" y="393750"/>
            <a:ext cx="4409700" cy="542700"/>
          </a:xfrm>
          <a:prstGeom prst="rect">
            <a:avLst/>
          </a:prstGeom>
        </p:spPr>
        <p:txBody>
          <a:bodyPr spcFirstLastPara="1" wrap="square" lIns="0" tIns="0" rIns="0" bIns="0"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99" name="Google Shape;99;p25"/>
          <p:cNvSpPr txBox="1">
            <a:spLocks noGrp="1"/>
          </p:cNvSpPr>
          <p:nvPr>
            <p:ph type="subTitle" idx="2"/>
          </p:nvPr>
        </p:nvSpPr>
        <p:spPr>
          <a:xfrm>
            <a:off x="4406650" y="1151705"/>
            <a:ext cx="4409700" cy="542700"/>
          </a:xfrm>
          <a:prstGeom prst="rect">
            <a:avLst/>
          </a:prstGeom>
        </p:spPr>
        <p:txBody>
          <a:bodyPr spcFirstLastPara="1" wrap="square" lIns="0" tIns="0" rIns="0" bIns="0"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100" name="Google Shape;100;p25"/>
          <p:cNvSpPr txBox="1">
            <a:spLocks noGrp="1"/>
          </p:cNvSpPr>
          <p:nvPr>
            <p:ph type="subTitle" idx="3"/>
          </p:nvPr>
        </p:nvSpPr>
        <p:spPr>
          <a:xfrm>
            <a:off x="4406650" y="3425570"/>
            <a:ext cx="4409700" cy="542700"/>
          </a:xfrm>
          <a:prstGeom prst="rect">
            <a:avLst/>
          </a:prstGeom>
        </p:spPr>
        <p:txBody>
          <a:bodyPr spcFirstLastPara="1" wrap="square" lIns="0" tIns="0" rIns="0" bIns="0"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101" name="Google Shape;101;p25"/>
          <p:cNvSpPr txBox="1">
            <a:spLocks noGrp="1"/>
          </p:cNvSpPr>
          <p:nvPr>
            <p:ph type="subTitle" idx="4"/>
          </p:nvPr>
        </p:nvSpPr>
        <p:spPr>
          <a:xfrm>
            <a:off x="4406650" y="1909660"/>
            <a:ext cx="4409700" cy="542700"/>
          </a:xfrm>
          <a:prstGeom prst="rect">
            <a:avLst/>
          </a:prstGeom>
        </p:spPr>
        <p:txBody>
          <a:bodyPr spcFirstLastPara="1" wrap="square" lIns="0" tIns="0" rIns="0" bIns="0"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102" name="Google Shape;102;p25"/>
          <p:cNvSpPr txBox="1">
            <a:spLocks noGrp="1"/>
          </p:cNvSpPr>
          <p:nvPr>
            <p:ph type="subTitle" idx="5"/>
          </p:nvPr>
        </p:nvSpPr>
        <p:spPr>
          <a:xfrm>
            <a:off x="4406650" y="4183525"/>
            <a:ext cx="4409700" cy="542700"/>
          </a:xfrm>
          <a:prstGeom prst="rect">
            <a:avLst/>
          </a:prstGeom>
        </p:spPr>
        <p:txBody>
          <a:bodyPr spcFirstLastPara="1" wrap="square" lIns="0" tIns="0" rIns="0" bIns="0"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103" name="Google Shape;103;p25"/>
          <p:cNvSpPr txBox="1">
            <a:spLocks noGrp="1"/>
          </p:cNvSpPr>
          <p:nvPr>
            <p:ph type="subTitle" idx="6"/>
          </p:nvPr>
        </p:nvSpPr>
        <p:spPr>
          <a:xfrm>
            <a:off x="4406650" y="2667615"/>
            <a:ext cx="4409700" cy="542700"/>
          </a:xfrm>
          <a:prstGeom prst="rect">
            <a:avLst/>
          </a:prstGeom>
        </p:spPr>
        <p:txBody>
          <a:bodyPr spcFirstLastPara="1" wrap="square" lIns="0" tIns="0" rIns="0" bIns="0"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extLst>
      <p:ext uri="{BB962C8B-B14F-4D97-AF65-F5344CB8AC3E}">
        <p14:creationId xmlns:p14="http://schemas.microsoft.com/office/powerpoint/2010/main" val="38127541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body and image">
  <p:cSld name="CUSTOM_8_1">
    <p:spTree>
      <p:nvGrpSpPr>
        <p:cNvPr id="1" name="Shape 104"/>
        <p:cNvGrpSpPr/>
        <p:nvPr/>
      </p:nvGrpSpPr>
      <p:grpSpPr>
        <a:xfrm>
          <a:off x="0" y="0"/>
          <a:ext cx="0" cy="0"/>
          <a:chOff x="0" y="0"/>
          <a:chExt cx="0" cy="0"/>
        </a:xfrm>
      </p:grpSpPr>
      <p:sp>
        <p:nvSpPr>
          <p:cNvPr id="105" name="Google Shape;105;p26"/>
          <p:cNvSpPr txBox="1">
            <a:spLocks noGrp="1"/>
          </p:cNvSpPr>
          <p:nvPr>
            <p:ph type="title"/>
          </p:nvPr>
        </p:nvSpPr>
        <p:spPr>
          <a:xfrm>
            <a:off x="311700" y="445025"/>
            <a:ext cx="8520600" cy="572700"/>
          </a:xfrm>
          <a:prstGeom prst="rect">
            <a:avLst/>
          </a:prstGeom>
        </p:spPr>
        <p:txBody>
          <a:bodyPr spcFirstLastPara="1" wrap="square" lIns="0" tIns="0" rIns="0" bIns="0"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06" name="Google Shape;106;p26"/>
          <p:cNvSpPr txBox="1">
            <a:spLocks noGrp="1"/>
          </p:cNvSpPr>
          <p:nvPr>
            <p:ph type="body" idx="1"/>
          </p:nvPr>
        </p:nvSpPr>
        <p:spPr>
          <a:xfrm>
            <a:off x="311700" y="1152475"/>
            <a:ext cx="4473900" cy="3416400"/>
          </a:xfrm>
          <a:prstGeom prst="rect">
            <a:avLst/>
          </a:prstGeom>
        </p:spPr>
        <p:txBody>
          <a:bodyPr spcFirstLastPara="1" wrap="square" lIns="0" tIns="0" rIns="0" bIns="0" anchor="b" anchorCtr="0">
            <a:noAutofit/>
          </a:bodyPr>
          <a:lstStyle>
            <a:lvl1pPr marL="457200" lvl="0" indent="-279400">
              <a:spcBef>
                <a:spcPts val="0"/>
              </a:spcBef>
              <a:spcAft>
                <a:spcPts val="0"/>
              </a:spcAft>
              <a:buSzPts val="800"/>
              <a:buChar char="●"/>
              <a:defRPr/>
            </a:lvl1pPr>
            <a:lvl2pPr marL="914400" lvl="1" indent="-279400">
              <a:spcBef>
                <a:spcPts val="0"/>
              </a:spcBef>
              <a:spcAft>
                <a:spcPts val="0"/>
              </a:spcAft>
              <a:buSzPts val="800"/>
              <a:buChar char="○"/>
              <a:defRPr/>
            </a:lvl2pPr>
            <a:lvl3pPr marL="1371600" lvl="2" indent="-279400">
              <a:spcBef>
                <a:spcPts val="0"/>
              </a:spcBef>
              <a:spcAft>
                <a:spcPts val="0"/>
              </a:spcAft>
              <a:buSzPts val="800"/>
              <a:buChar char="■"/>
              <a:defRPr/>
            </a:lvl3pPr>
            <a:lvl4pPr marL="1828800" lvl="3" indent="-279400">
              <a:spcBef>
                <a:spcPts val="0"/>
              </a:spcBef>
              <a:spcAft>
                <a:spcPts val="0"/>
              </a:spcAft>
              <a:buSzPts val="800"/>
              <a:buChar char="●"/>
              <a:defRPr/>
            </a:lvl4pPr>
            <a:lvl5pPr marL="2286000" lvl="4" indent="-279400">
              <a:spcBef>
                <a:spcPts val="0"/>
              </a:spcBef>
              <a:spcAft>
                <a:spcPts val="0"/>
              </a:spcAft>
              <a:buSzPts val="800"/>
              <a:buChar char="○"/>
              <a:defRPr/>
            </a:lvl5pPr>
            <a:lvl6pPr marL="2743200" lvl="5" indent="-279400">
              <a:spcBef>
                <a:spcPts val="0"/>
              </a:spcBef>
              <a:spcAft>
                <a:spcPts val="0"/>
              </a:spcAft>
              <a:buSzPts val="800"/>
              <a:buChar char="■"/>
              <a:defRPr/>
            </a:lvl6pPr>
            <a:lvl7pPr marL="3200400" lvl="6" indent="-279400">
              <a:spcBef>
                <a:spcPts val="0"/>
              </a:spcBef>
              <a:spcAft>
                <a:spcPts val="0"/>
              </a:spcAft>
              <a:buSzPts val="800"/>
              <a:buChar char="●"/>
              <a:defRPr/>
            </a:lvl7pPr>
            <a:lvl8pPr marL="3657600" lvl="7" indent="-279400">
              <a:spcBef>
                <a:spcPts val="0"/>
              </a:spcBef>
              <a:spcAft>
                <a:spcPts val="0"/>
              </a:spcAft>
              <a:buSzPts val="800"/>
              <a:buChar char="○"/>
              <a:defRPr/>
            </a:lvl8pPr>
            <a:lvl9pPr marL="4114800" lvl="8" indent="-279400">
              <a:spcBef>
                <a:spcPts val="0"/>
              </a:spcBef>
              <a:spcAft>
                <a:spcPts val="0"/>
              </a:spcAft>
              <a:buSzPts val="800"/>
              <a:buChar char="■"/>
              <a:defRPr/>
            </a:lvl9pPr>
          </a:lstStyle>
          <a:p>
            <a:endParaRPr/>
          </a:p>
        </p:txBody>
      </p:sp>
      <p:sp>
        <p:nvSpPr>
          <p:cNvPr id="107" name="Google Shape;107;p26"/>
          <p:cNvSpPr>
            <a:spLocks noGrp="1"/>
          </p:cNvSpPr>
          <p:nvPr>
            <p:ph type="pic" idx="2"/>
          </p:nvPr>
        </p:nvSpPr>
        <p:spPr>
          <a:xfrm>
            <a:off x="4992024" y="1152775"/>
            <a:ext cx="3840300" cy="3416400"/>
          </a:xfrm>
          <a:prstGeom prst="rect">
            <a:avLst/>
          </a:prstGeom>
          <a:noFill/>
          <a:ln>
            <a:noFill/>
          </a:ln>
        </p:spPr>
      </p:sp>
      <p:sp>
        <p:nvSpPr>
          <p:cNvPr id="108" name="Google Shape;108;p26"/>
          <p:cNvSpPr txBox="1">
            <a:spLocks noGrp="1"/>
          </p:cNvSpPr>
          <p:nvPr>
            <p:ph type="sldNum" idx="12"/>
          </p:nvPr>
        </p:nvSpPr>
        <p:spPr>
          <a:xfrm>
            <a:off x="8472458" y="4663217"/>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da"/>
              <a:t>‹#›</a:t>
            </a:fld>
            <a:endParaRPr/>
          </a:p>
        </p:txBody>
      </p:sp>
    </p:spTree>
    <p:extLst>
      <p:ext uri="{BB962C8B-B14F-4D97-AF65-F5344CB8AC3E}">
        <p14:creationId xmlns:p14="http://schemas.microsoft.com/office/powerpoint/2010/main" val="8059687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wo big ideas">
  <p:cSld name="CUSTOM_1_1">
    <p:spTree>
      <p:nvGrpSpPr>
        <p:cNvPr id="1" name="Shape 109"/>
        <p:cNvGrpSpPr/>
        <p:nvPr/>
      </p:nvGrpSpPr>
      <p:grpSpPr>
        <a:xfrm>
          <a:off x="0" y="0"/>
          <a:ext cx="0" cy="0"/>
          <a:chOff x="0" y="0"/>
          <a:chExt cx="0" cy="0"/>
        </a:xfrm>
      </p:grpSpPr>
      <p:sp>
        <p:nvSpPr>
          <p:cNvPr id="110" name="Google Shape;110;p27"/>
          <p:cNvSpPr txBox="1">
            <a:spLocks noGrp="1"/>
          </p:cNvSpPr>
          <p:nvPr>
            <p:ph type="sldNum" idx="12"/>
          </p:nvPr>
        </p:nvSpPr>
        <p:spPr>
          <a:xfrm>
            <a:off x="8472458" y="4663217"/>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da"/>
              <a:t>‹#›</a:t>
            </a:fld>
            <a:endParaRPr/>
          </a:p>
        </p:txBody>
      </p:sp>
      <p:sp>
        <p:nvSpPr>
          <p:cNvPr id="111" name="Google Shape;111;p27"/>
          <p:cNvSpPr txBox="1">
            <a:spLocks noGrp="1"/>
          </p:cNvSpPr>
          <p:nvPr>
            <p:ph type="title"/>
          </p:nvPr>
        </p:nvSpPr>
        <p:spPr>
          <a:xfrm>
            <a:off x="483175" y="450025"/>
            <a:ext cx="8184600" cy="758100"/>
          </a:xfrm>
          <a:prstGeom prst="rect">
            <a:avLst/>
          </a:prstGeom>
        </p:spPr>
        <p:txBody>
          <a:bodyPr spcFirstLastPara="1" wrap="square" lIns="0" tIns="0" rIns="0" bIns="0" anchor="ctr" anchorCtr="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112" name="Google Shape;112;p27"/>
          <p:cNvSpPr txBox="1">
            <a:spLocks noGrp="1"/>
          </p:cNvSpPr>
          <p:nvPr>
            <p:ph type="body" idx="1"/>
          </p:nvPr>
        </p:nvSpPr>
        <p:spPr>
          <a:xfrm>
            <a:off x="483150" y="2237788"/>
            <a:ext cx="3619800" cy="2373600"/>
          </a:xfrm>
          <a:prstGeom prst="rect">
            <a:avLst/>
          </a:prstGeom>
        </p:spPr>
        <p:txBody>
          <a:bodyPr spcFirstLastPara="1" wrap="square" lIns="0" tIns="0" rIns="0" bIns="0" anchor="b" anchorCtr="0">
            <a:noAutofit/>
          </a:bodyPr>
          <a:lstStyle>
            <a:lvl1pPr marL="457200" lvl="0" indent="-279400">
              <a:spcBef>
                <a:spcPts val="0"/>
              </a:spcBef>
              <a:spcAft>
                <a:spcPts val="0"/>
              </a:spcAft>
              <a:buSzPts val="800"/>
              <a:buChar char="●"/>
              <a:defRPr/>
            </a:lvl1pPr>
            <a:lvl2pPr marL="914400" lvl="1" indent="-279400">
              <a:spcBef>
                <a:spcPts val="0"/>
              </a:spcBef>
              <a:spcAft>
                <a:spcPts val="0"/>
              </a:spcAft>
              <a:buSzPts val="800"/>
              <a:buChar char="○"/>
              <a:defRPr/>
            </a:lvl2pPr>
            <a:lvl3pPr marL="1371600" lvl="2" indent="-279400">
              <a:spcBef>
                <a:spcPts val="0"/>
              </a:spcBef>
              <a:spcAft>
                <a:spcPts val="0"/>
              </a:spcAft>
              <a:buSzPts val="800"/>
              <a:buChar char="■"/>
              <a:defRPr/>
            </a:lvl3pPr>
            <a:lvl4pPr marL="1828800" lvl="3" indent="-279400">
              <a:spcBef>
                <a:spcPts val="0"/>
              </a:spcBef>
              <a:spcAft>
                <a:spcPts val="0"/>
              </a:spcAft>
              <a:buSzPts val="800"/>
              <a:buChar char="●"/>
              <a:defRPr/>
            </a:lvl4pPr>
            <a:lvl5pPr marL="2286000" lvl="4" indent="-279400">
              <a:spcBef>
                <a:spcPts val="0"/>
              </a:spcBef>
              <a:spcAft>
                <a:spcPts val="0"/>
              </a:spcAft>
              <a:buSzPts val="800"/>
              <a:buChar char="○"/>
              <a:defRPr/>
            </a:lvl5pPr>
            <a:lvl6pPr marL="2743200" lvl="5" indent="-279400">
              <a:spcBef>
                <a:spcPts val="0"/>
              </a:spcBef>
              <a:spcAft>
                <a:spcPts val="0"/>
              </a:spcAft>
              <a:buSzPts val="800"/>
              <a:buChar char="■"/>
              <a:defRPr/>
            </a:lvl6pPr>
            <a:lvl7pPr marL="3200400" lvl="6" indent="-279400">
              <a:spcBef>
                <a:spcPts val="0"/>
              </a:spcBef>
              <a:spcAft>
                <a:spcPts val="0"/>
              </a:spcAft>
              <a:buSzPts val="800"/>
              <a:buChar char="●"/>
              <a:defRPr/>
            </a:lvl7pPr>
            <a:lvl8pPr marL="3657600" lvl="7" indent="-279400">
              <a:spcBef>
                <a:spcPts val="0"/>
              </a:spcBef>
              <a:spcAft>
                <a:spcPts val="0"/>
              </a:spcAft>
              <a:buSzPts val="800"/>
              <a:buChar char="○"/>
              <a:defRPr/>
            </a:lvl8pPr>
            <a:lvl9pPr marL="4114800" lvl="8" indent="-279400">
              <a:spcBef>
                <a:spcPts val="0"/>
              </a:spcBef>
              <a:spcAft>
                <a:spcPts val="0"/>
              </a:spcAft>
              <a:buSzPts val="800"/>
              <a:buChar char="■"/>
              <a:defRPr/>
            </a:lvl9pPr>
          </a:lstStyle>
          <a:p>
            <a:endParaRPr/>
          </a:p>
        </p:txBody>
      </p:sp>
      <p:sp>
        <p:nvSpPr>
          <p:cNvPr id="113" name="Google Shape;113;p27"/>
          <p:cNvSpPr txBox="1">
            <a:spLocks noGrp="1"/>
          </p:cNvSpPr>
          <p:nvPr>
            <p:ph type="body" idx="2"/>
          </p:nvPr>
        </p:nvSpPr>
        <p:spPr>
          <a:xfrm>
            <a:off x="5048000" y="2237788"/>
            <a:ext cx="3619800" cy="2373600"/>
          </a:xfrm>
          <a:prstGeom prst="rect">
            <a:avLst/>
          </a:prstGeom>
        </p:spPr>
        <p:txBody>
          <a:bodyPr spcFirstLastPara="1" wrap="square" lIns="0" tIns="0" rIns="0" bIns="0" anchor="b" anchorCtr="0">
            <a:noAutofit/>
          </a:bodyPr>
          <a:lstStyle>
            <a:lvl1pPr marL="457200" lvl="0" indent="-279400">
              <a:spcBef>
                <a:spcPts val="0"/>
              </a:spcBef>
              <a:spcAft>
                <a:spcPts val="0"/>
              </a:spcAft>
              <a:buSzPts val="800"/>
              <a:buChar char="●"/>
              <a:defRPr/>
            </a:lvl1pPr>
            <a:lvl2pPr marL="914400" lvl="1" indent="-279400">
              <a:spcBef>
                <a:spcPts val="0"/>
              </a:spcBef>
              <a:spcAft>
                <a:spcPts val="0"/>
              </a:spcAft>
              <a:buSzPts val="800"/>
              <a:buChar char="○"/>
              <a:defRPr/>
            </a:lvl2pPr>
            <a:lvl3pPr marL="1371600" lvl="2" indent="-279400">
              <a:spcBef>
                <a:spcPts val="0"/>
              </a:spcBef>
              <a:spcAft>
                <a:spcPts val="0"/>
              </a:spcAft>
              <a:buSzPts val="800"/>
              <a:buChar char="■"/>
              <a:defRPr/>
            </a:lvl3pPr>
            <a:lvl4pPr marL="1828800" lvl="3" indent="-279400">
              <a:spcBef>
                <a:spcPts val="0"/>
              </a:spcBef>
              <a:spcAft>
                <a:spcPts val="0"/>
              </a:spcAft>
              <a:buSzPts val="800"/>
              <a:buChar char="●"/>
              <a:defRPr/>
            </a:lvl4pPr>
            <a:lvl5pPr marL="2286000" lvl="4" indent="-279400">
              <a:spcBef>
                <a:spcPts val="0"/>
              </a:spcBef>
              <a:spcAft>
                <a:spcPts val="0"/>
              </a:spcAft>
              <a:buSzPts val="800"/>
              <a:buChar char="○"/>
              <a:defRPr/>
            </a:lvl5pPr>
            <a:lvl6pPr marL="2743200" lvl="5" indent="-279400">
              <a:spcBef>
                <a:spcPts val="0"/>
              </a:spcBef>
              <a:spcAft>
                <a:spcPts val="0"/>
              </a:spcAft>
              <a:buSzPts val="800"/>
              <a:buChar char="■"/>
              <a:defRPr/>
            </a:lvl6pPr>
            <a:lvl7pPr marL="3200400" lvl="6" indent="-279400">
              <a:spcBef>
                <a:spcPts val="0"/>
              </a:spcBef>
              <a:spcAft>
                <a:spcPts val="0"/>
              </a:spcAft>
              <a:buSzPts val="800"/>
              <a:buChar char="●"/>
              <a:defRPr/>
            </a:lvl7pPr>
            <a:lvl8pPr marL="3657600" lvl="7" indent="-279400">
              <a:spcBef>
                <a:spcPts val="0"/>
              </a:spcBef>
              <a:spcAft>
                <a:spcPts val="0"/>
              </a:spcAft>
              <a:buSzPts val="800"/>
              <a:buChar char="○"/>
              <a:defRPr/>
            </a:lvl8pPr>
            <a:lvl9pPr marL="4114800" lvl="8" indent="-279400">
              <a:spcBef>
                <a:spcPts val="0"/>
              </a:spcBef>
              <a:spcAft>
                <a:spcPts val="0"/>
              </a:spcAft>
              <a:buSzPts val="800"/>
              <a:buChar char="■"/>
              <a:defRPr/>
            </a:lvl9pPr>
          </a:lstStyle>
          <a:p>
            <a:endParaRPr/>
          </a:p>
        </p:txBody>
      </p:sp>
      <p:sp>
        <p:nvSpPr>
          <p:cNvPr id="114" name="Google Shape;114;p27"/>
          <p:cNvSpPr txBox="1">
            <a:spLocks noGrp="1"/>
          </p:cNvSpPr>
          <p:nvPr>
            <p:ph type="subTitle" idx="3"/>
          </p:nvPr>
        </p:nvSpPr>
        <p:spPr>
          <a:xfrm>
            <a:off x="483150" y="1336161"/>
            <a:ext cx="3619800" cy="542700"/>
          </a:xfrm>
          <a:prstGeom prst="rect">
            <a:avLst/>
          </a:prstGeom>
        </p:spPr>
        <p:txBody>
          <a:bodyPr spcFirstLastPara="1" wrap="square" lIns="0" tIns="0" rIns="0" bIns="0"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115" name="Google Shape;115;p27"/>
          <p:cNvSpPr txBox="1">
            <a:spLocks noGrp="1"/>
          </p:cNvSpPr>
          <p:nvPr>
            <p:ph type="subTitle" idx="4"/>
          </p:nvPr>
        </p:nvSpPr>
        <p:spPr>
          <a:xfrm>
            <a:off x="5048000" y="1336161"/>
            <a:ext cx="3619800" cy="542700"/>
          </a:xfrm>
          <a:prstGeom prst="rect">
            <a:avLst/>
          </a:prstGeom>
        </p:spPr>
        <p:txBody>
          <a:bodyPr spcFirstLastPara="1" wrap="square" lIns="0" tIns="0" rIns="0" bIns="0"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extLst>
      <p:ext uri="{BB962C8B-B14F-4D97-AF65-F5344CB8AC3E}">
        <p14:creationId xmlns:p14="http://schemas.microsoft.com/office/powerpoint/2010/main" val="2708206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hree big ideas">
  <p:cSld name="CUSTOM_2_2">
    <p:spTree>
      <p:nvGrpSpPr>
        <p:cNvPr id="1" name="Shape 116"/>
        <p:cNvGrpSpPr/>
        <p:nvPr/>
      </p:nvGrpSpPr>
      <p:grpSpPr>
        <a:xfrm>
          <a:off x="0" y="0"/>
          <a:ext cx="0" cy="0"/>
          <a:chOff x="0" y="0"/>
          <a:chExt cx="0" cy="0"/>
        </a:xfrm>
      </p:grpSpPr>
      <p:sp>
        <p:nvSpPr>
          <p:cNvPr id="117" name="Google Shape;117;p28"/>
          <p:cNvSpPr txBox="1">
            <a:spLocks noGrp="1"/>
          </p:cNvSpPr>
          <p:nvPr>
            <p:ph type="sldNum" idx="12"/>
          </p:nvPr>
        </p:nvSpPr>
        <p:spPr>
          <a:xfrm>
            <a:off x="8472458" y="4663217"/>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da"/>
              <a:t>‹#›</a:t>
            </a:fld>
            <a:endParaRPr/>
          </a:p>
        </p:txBody>
      </p:sp>
      <p:sp>
        <p:nvSpPr>
          <p:cNvPr id="118" name="Google Shape;118;p28"/>
          <p:cNvSpPr txBox="1">
            <a:spLocks noGrp="1"/>
          </p:cNvSpPr>
          <p:nvPr>
            <p:ph type="body" idx="1"/>
          </p:nvPr>
        </p:nvSpPr>
        <p:spPr>
          <a:xfrm>
            <a:off x="483175" y="2417500"/>
            <a:ext cx="2455500" cy="2373600"/>
          </a:xfrm>
          <a:prstGeom prst="rect">
            <a:avLst/>
          </a:prstGeom>
        </p:spPr>
        <p:txBody>
          <a:bodyPr spcFirstLastPara="1" wrap="square" lIns="0" tIns="0" rIns="0" bIns="0" anchor="b" anchorCtr="0">
            <a:noAutofit/>
          </a:bodyPr>
          <a:lstStyle>
            <a:lvl1pPr marL="457200" lvl="0" indent="-279400">
              <a:spcBef>
                <a:spcPts val="0"/>
              </a:spcBef>
              <a:spcAft>
                <a:spcPts val="0"/>
              </a:spcAft>
              <a:buSzPts val="800"/>
              <a:buChar char="●"/>
              <a:defRPr/>
            </a:lvl1pPr>
            <a:lvl2pPr marL="914400" lvl="1" indent="-279400">
              <a:spcBef>
                <a:spcPts val="0"/>
              </a:spcBef>
              <a:spcAft>
                <a:spcPts val="0"/>
              </a:spcAft>
              <a:buSzPts val="800"/>
              <a:buChar char="○"/>
              <a:defRPr/>
            </a:lvl2pPr>
            <a:lvl3pPr marL="1371600" lvl="2" indent="-279400">
              <a:spcBef>
                <a:spcPts val="0"/>
              </a:spcBef>
              <a:spcAft>
                <a:spcPts val="0"/>
              </a:spcAft>
              <a:buSzPts val="800"/>
              <a:buChar char="■"/>
              <a:defRPr/>
            </a:lvl3pPr>
            <a:lvl4pPr marL="1828800" lvl="3" indent="-279400">
              <a:spcBef>
                <a:spcPts val="0"/>
              </a:spcBef>
              <a:spcAft>
                <a:spcPts val="0"/>
              </a:spcAft>
              <a:buSzPts val="800"/>
              <a:buChar char="●"/>
              <a:defRPr/>
            </a:lvl4pPr>
            <a:lvl5pPr marL="2286000" lvl="4" indent="-279400">
              <a:spcBef>
                <a:spcPts val="0"/>
              </a:spcBef>
              <a:spcAft>
                <a:spcPts val="0"/>
              </a:spcAft>
              <a:buSzPts val="800"/>
              <a:buChar char="○"/>
              <a:defRPr/>
            </a:lvl5pPr>
            <a:lvl6pPr marL="2743200" lvl="5" indent="-279400">
              <a:spcBef>
                <a:spcPts val="0"/>
              </a:spcBef>
              <a:spcAft>
                <a:spcPts val="0"/>
              </a:spcAft>
              <a:buSzPts val="800"/>
              <a:buChar char="■"/>
              <a:defRPr/>
            </a:lvl6pPr>
            <a:lvl7pPr marL="3200400" lvl="6" indent="-279400">
              <a:spcBef>
                <a:spcPts val="0"/>
              </a:spcBef>
              <a:spcAft>
                <a:spcPts val="0"/>
              </a:spcAft>
              <a:buSzPts val="800"/>
              <a:buChar char="●"/>
              <a:defRPr/>
            </a:lvl7pPr>
            <a:lvl8pPr marL="3657600" lvl="7" indent="-279400">
              <a:spcBef>
                <a:spcPts val="0"/>
              </a:spcBef>
              <a:spcAft>
                <a:spcPts val="0"/>
              </a:spcAft>
              <a:buSzPts val="800"/>
              <a:buChar char="○"/>
              <a:defRPr/>
            </a:lvl8pPr>
            <a:lvl9pPr marL="4114800" lvl="8" indent="-279400">
              <a:spcBef>
                <a:spcPts val="0"/>
              </a:spcBef>
              <a:spcAft>
                <a:spcPts val="0"/>
              </a:spcAft>
              <a:buSzPts val="800"/>
              <a:buChar char="■"/>
              <a:defRPr/>
            </a:lvl9pPr>
          </a:lstStyle>
          <a:p>
            <a:endParaRPr/>
          </a:p>
        </p:txBody>
      </p:sp>
      <p:sp>
        <p:nvSpPr>
          <p:cNvPr id="119" name="Google Shape;119;p28"/>
          <p:cNvSpPr txBox="1">
            <a:spLocks noGrp="1"/>
          </p:cNvSpPr>
          <p:nvPr>
            <p:ph type="body" idx="2"/>
          </p:nvPr>
        </p:nvSpPr>
        <p:spPr>
          <a:xfrm>
            <a:off x="3347725" y="2417500"/>
            <a:ext cx="2455500" cy="2373600"/>
          </a:xfrm>
          <a:prstGeom prst="rect">
            <a:avLst/>
          </a:prstGeom>
        </p:spPr>
        <p:txBody>
          <a:bodyPr spcFirstLastPara="1" wrap="square" lIns="0" tIns="0" rIns="0" bIns="0" anchor="b" anchorCtr="0">
            <a:noAutofit/>
          </a:bodyPr>
          <a:lstStyle>
            <a:lvl1pPr marL="457200" lvl="0" indent="-279400">
              <a:spcBef>
                <a:spcPts val="0"/>
              </a:spcBef>
              <a:spcAft>
                <a:spcPts val="0"/>
              </a:spcAft>
              <a:buSzPts val="800"/>
              <a:buChar char="●"/>
              <a:defRPr/>
            </a:lvl1pPr>
            <a:lvl2pPr marL="914400" lvl="1" indent="-279400">
              <a:spcBef>
                <a:spcPts val="0"/>
              </a:spcBef>
              <a:spcAft>
                <a:spcPts val="0"/>
              </a:spcAft>
              <a:buSzPts val="800"/>
              <a:buChar char="○"/>
              <a:defRPr/>
            </a:lvl2pPr>
            <a:lvl3pPr marL="1371600" lvl="2" indent="-279400">
              <a:spcBef>
                <a:spcPts val="0"/>
              </a:spcBef>
              <a:spcAft>
                <a:spcPts val="0"/>
              </a:spcAft>
              <a:buSzPts val="800"/>
              <a:buChar char="■"/>
              <a:defRPr/>
            </a:lvl3pPr>
            <a:lvl4pPr marL="1828800" lvl="3" indent="-279400">
              <a:spcBef>
                <a:spcPts val="0"/>
              </a:spcBef>
              <a:spcAft>
                <a:spcPts val="0"/>
              </a:spcAft>
              <a:buSzPts val="800"/>
              <a:buChar char="●"/>
              <a:defRPr/>
            </a:lvl4pPr>
            <a:lvl5pPr marL="2286000" lvl="4" indent="-279400">
              <a:spcBef>
                <a:spcPts val="0"/>
              </a:spcBef>
              <a:spcAft>
                <a:spcPts val="0"/>
              </a:spcAft>
              <a:buSzPts val="800"/>
              <a:buChar char="○"/>
              <a:defRPr/>
            </a:lvl5pPr>
            <a:lvl6pPr marL="2743200" lvl="5" indent="-279400">
              <a:spcBef>
                <a:spcPts val="0"/>
              </a:spcBef>
              <a:spcAft>
                <a:spcPts val="0"/>
              </a:spcAft>
              <a:buSzPts val="800"/>
              <a:buChar char="■"/>
              <a:defRPr/>
            </a:lvl6pPr>
            <a:lvl7pPr marL="3200400" lvl="6" indent="-279400">
              <a:spcBef>
                <a:spcPts val="0"/>
              </a:spcBef>
              <a:spcAft>
                <a:spcPts val="0"/>
              </a:spcAft>
              <a:buSzPts val="800"/>
              <a:buChar char="●"/>
              <a:defRPr/>
            </a:lvl7pPr>
            <a:lvl8pPr marL="3657600" lvl="7" indent="-279400">
              <a:spcBef>
                <a:spcPts val="0"/>
              </a:spcBef>
              <a:spcAft>
                <a:spcPts val="0"/>
              </a:spcAft>
              <a:buSzPts val="800"/>
              <a:buChar char="○"/>
              <a:defRPr/>
            </a:lvl8pPr>
            <a:lvl9pPr marL="4114800" lvl="8" indent="-279400">
              <a:spcBef>
                <a:spcPts val="0"/>
              </a:spcBef>
              <a:spcAft>
                <a:spcPts val="0"/>
              </a:spcAft>
              <a:buSzPts val="800"/>
              <a:buChar char="■"/>
              <a:defRPr/>
            </a:lvl9pPr>
          </a:lstStyle>
          <a:p>
            <a:endParaRPr/>
          </a:p>
        </p:txBody>
      </p:sp>
      <p:sp>
        <p:nvSpPr>
          <p:cNvPr id="120" name="Google Shape;120;p28"/>
          <p:cNvSpPr txBox="1">
            <a:spLocks noGrp="1"/>
          </p:cNvSpPr>
          <p:nvPr>
            <p:ph type="body" idx="3"/>
          </p:nvPr>
        </p:nvSpPr>
        <p:spPr>
          <a:xfrm>
            <a:off x="6212275" y="2417500"/>
            <a:ext cx="2455500" cy="2373600"/>
          </a:xfrm>
          <a:prstGeom prst="rect">
            <a:avLst/>
          </a:prstGeom>
        </p:spPr>
        <p:txBody>
          <a:bodyPr spcFirstLastPara="1" wrap="square" lIns="0" tIns="0" rIns="0" bIns="0" anchor="b" anchorCtr="0">
            <a:noAutofit/>
          </a:bodyPr>
          <a:lstStyle>
            <a:lvl1pPr marL="457200" lvl="0" indent="-279400">
              <a:spcBef>
                <a:spcPts val="0"/>
              </a:spcBef>
              <a:spcAft>
                <a:spcPts val="0"/>
              </a:spcAft>
              <a:buSzPts val="800"/>
              <a:buChar char="●"/>
              <a:defRPr/>
            </a:lvl1pPr>
            <a:lvl2pPr marL="914400" lvl="1" indent="-279400">
              <a:spcBef>
                <a:spcPts val="0"/>
              </a:spcBef>
              <a:spcAft>
                <a:spcPts val="0"/>
              </a:spcAft>
              <a:buSzPts val="800"/>
              <a:buChar char="○"/>
              <a:defRPr/>
            </a:lvl2pPr>
            <a:lvl3pPr marL="1371600" lvl="2" indent="-279400">
              <a:spcBef>
                <a:spcPts val="0"/>
              </a:spcBef>
              <a:spcAft>
                <a:spcPts val="0"/>
              </a:spcAft>
              <a:buSzPts val="800"/>
              <a:buChar char="■"/>
              <a:defRPr/>
            </a:lvl3pPr>
            <a:lvl4pPr marL="1828800" lvl="3" indent="-279400">
              <a:spcBef>
                <a:spcPts val="0"/>
              </a:spcBef>
              <a:spcAft>
                <a:spcPts val="0"/>
              </a:spcAft>
              <a:buSzPts val="800"/>
              <a:buChar char="●"/>
              <a:defRPr/>
            </a:lvl4pPr>
            <a:lvl5pPr marL="2286000" lvl="4" indent="-279400">
              <a:spcBef>
                <a:spcPts val="0"/>
              </a:spcBef>
              <a:spcAft>
                <a:spcPts val="0"/>
              </a:spcAft>
              <a:buSzPts val="800"/>
              <a:buChar char="○"/>
              <a:defRPr/>
            </a:lvl5pPr>
            <a:lvl6pPr marL="2743200" lvl="5" indent="-279400">
              <a:spcBef>
                <a:spcPts val="0"/>
              </a:spcBef>
              <a:spcAft>
                <a:spcPts val="0"/>
              </a:spcAft>
              <a:buSzPts val="800"/>
              <a:buChar char="■"/>
              <a:defRPr/>
            </a:lvl6pPr>
            <a:lvl7pPr marL="3200400" lvl="6" indent="-279400">
              <a:spcBef>
                <a:spcPts val="0"/>
              </a:spcBef>
              <a:spcAft>
                <a:spcPts val="0"/>
              </a:spcAft>
              <a:buSzPts val="800"/>
              <a:buChar char="●"/>
              <a:defRPr/>
            </a:lvl7pPr>
            <a:lvl8pPr marL="3657600" lvl="7" indent="-279400">
              <a:spcBef>
                <a:spcPts val="0"/>
              </a:spcBef>
              <a:spcAft>
                <a:spcPts val="0"/>
              </a:spcAft>
              <a:buSzPts val="800"/>
              <a:buChar char="○"/>
              <a:defRPr/>
            </a:lvl8pPr>
            <a:lvl9pPr marL="4114800" lvl="8" indent="-279400">
              <a:spcBef>
                <a:spcPts val="0"/>
              </a:spcBef>
              <a:spcAft>
                <a:spcPts val="0"/>
              </a:spcAft>
              <a:buSzPts val="800"/>
              <a:buChar char="■"/>
              <a:defRPr/>
            </a:lvl9pPr>
          </a:lstStyle>
          <a:p>
            <a:endParaRPr/>
          </a:p>
        </p:txBody>
      </p:sp>
      <p:sp>
        <p:nvSpPr>
          <p:cNvPr id="121" name="Google Shape;121;p28"/>
          <p:cNvSpPr txBox="1">
            <a:spLocks noGrp="1"/>
          </p:cNvSpPr>
          <p:nvPr>
            <p:ph type="title"/>
          </p:nvPr>
        </p:nvSpPr>
        <p:spPr>
          <a:xfrm>
            <a:off x="483175" y="450025"/>
            <a:ext cx="8184600" cy="758100"/>
          </a:xfrm>
          <a:prstGeom prst="rect">
            <a:avLst/>
          </a:prstGeom>
        </p:spPr>
        <p:txBody>
          <a:bodyPr spcFirstLastPara="1" wrap="square" lIns="0" tIns="0" rIns="0" bIns="0" anchor="ctr" anchorCtr="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122" name="Google Shape;122;p28"/>
          <p:cNvSpPr txBox="1">
            <a:spLocks noGrp="1"/>
          </p:cNvSpPr>
          <p:nvPr>
            <p:ph type="subTitle" idx="4"/>
          </p:nvPr>
        </p:nvSpPr>
        <p:spPr>
          <a:xfrm>
            <a:off x="483175" y="1336150"/>
            <a:ext cx="2455500" cy="778500"/>
          </a:xfrm>
          <a:prstGeom prst="rect">
            <a:avLst/>
          </a:prstGeom>
        </p:spPr>
        <p:txBody>
          <a:bodyPr spcFirstLastPara="1" wrap="square" lIns="0" tIns="0" rIns="0" bIns="0"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123" name="Google Shape;123;p28"/>
          <p:cNvSpPr txBox="1">
            <a:spLocks noGrp="1"/>
          </p:cNvSpPr>
          <p:nvPr>
            <p:ph type="subTitle" idx="5"/>
          </p:nvPr>
        </p:nvSpPr>
        <p:spPr>
          <a:xfrm>
            <a:off x="3347725" y="1336150"/>
            <a:ext cx="2455500" cy="778500"/>
          </a:xfrm>
          <a:prstGeom prst="rect">
            <a:avLst/>
          </a:prstGeom>
        </p:spPr>
        <p:txBody>
          <a:bodyPr spcFirstLastPara="1" wrap="square" lIns="0" tIns="0" rIns="0" bIns="0"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124" name="Google Shape;124;p28"/>
          <p:cNvSpPr txBox="1">
            <a:spLocks noGrp="1"/>
          </p:cNvSpPr>
          <p:nvPr>
            <p:ph type="subTitle" idx="6"/>
          </p:nvPr>
        </p:nvSpPr>
        <p:spPr>
          <a:xfrm>
            <a:off x="6212275" y="1336150"/>
            <a:ext cx="2455500" cy="778500"/>
          </a:xfrm>
          <a:prstGeom prst="rect">
            <a:avLst/>
          </a:prstGeom>
        </p:spPr>
        <p:txBody>
          <a:bodyPr spcFirstLastPara="1" wrap="square" lIns="0" tIns="0" rIns="0" bIns="0"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extLst>
      <p:ext uri="{BB962C8B-B14F-4D97-AF65-F5344CB8AC3E}">
        <p14:creationId xmlns:p14="http://schemas.microsoft.com/office/powerpoint/2010/main" val="20333448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Four big ideas">
  <p:cSld name="CUSTOM_3_1">
    <p:spTree>
      <p:nvGrpSpPr>
        <p:cNvPr id="1" name="Shape 125"/>
        <p:cNvGrpSpPr/>
        <p:nvPr/>
      </p:nvGrpSpPr>
      <p:grpSpPr>
        <a:xfrm>
          <a:off x="0" y="0"/>
          <a:ext cx="0" cy="0"/>
          <a:chOff x="0" y="0"/>
          <a:chExt cx="0" cy="0"/>
        </a:xfrm>
      </p:grpSpPr>
      <p:sp>
        <p:nvSpPr>
          <p:cNvPr id="126" name="Google Shape;126;p29"/>
          <p:cNvSpPr txBox="1">
            <a:spLocks noGrp="1"/>
          </p:cNvSpPr>
          <p:nvPr>
            <p:ph type="sldNum" idx="12"/>
          </p:nvPr>
        </p:nvSpPr>
        <p:spPr>
          <a:xfrm>
            <a:off x="8472458" y="4663217"/>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da"/>
              <a:t>‹#›</a:t>
            </a:fld>
            <a:endParaRPr/>
          </a:p>
        </p:txBody>
      </p:sp>
      <p:sp>
        <p:nvSpPr>
          <p:cNvPr id="127" name="Google Shape;127;p29"/>
          <p:cNvSpPr txBox="1">
            <a:spLocks noGrp="1"/>
          </p:cNvSpPr>
          <p:nvPr>
            <p:ph type="body" idx="1"/>
          </p:nvPr>
        </p:nvSpPr>
        <p:spPr>
          <a:xfrm>
            <a:off x="366725" y="1759093"/>
            <a:ext cx="3838500" cy="1138500"/>
          </a:xfrm>
          <a:prstGeom prst="rect">
            <a:avLst/>
          </a:prstGeom>
        </p:spPr>
        <p:txBody>
          <a:bodyPr spcFirstLastPara="1" wrap="square" lIns="0" tIns="0" rIns="0" bIns="0" anchor="b" anchorCtr="0">
            <a:noAutofit/>
          </a:bodyPr>
          <a:lstStyle>
            <a:lvl1pPr marL="457200" lvl="0" indent="-317500">
              <a:spcBef>
                <a:spcPts val="0"/>
              </a:spcBef>
              <a:spcAft>
                <a:spcPts val="0"/>
              </a:spcAft>
              <a:buSzPts val="1400"/>
              <a:buChar char="●"/>
              <a:defRPr sz="1400"/>
            </a:lvl1pPr>
            <a:lvl2pPr marL="914400" lvl="1" indent="-279400">
              <a:spcBef>
                <a:spcPts val="0"/>
              </a:spcBef>
              <a:spcAft>
                <a:spcPts val="0"/>
              </a:spcAft>
              <a:buSzPts val="800"/>
              <a:buChar char="○"/>
              <a:defRPr/>
            </a:lvl2pPr>
            <a:lvl3pPr marL="1371600" lvl="2" indent="-279400">
              <a:spcBef>
                <a:spcPts val="0"/>
              </a:spcBef>
              <a:spcAft>
                <a:spcPts val="0"/>
              </a:spcAft>
              <a:buSzPts val="800"/>
              <a:buChar char="■"/>
              <a:defRPr/>
            </a:lvl3pPr>
            <a:lvl4pPr marL="1828800" lvl="3" indent="-279400">
              <a:spcBef>
                <a:spcPts val="0"/>
              </a:spcBef>
              <a:spcAft>
                <a:spcPts val="0"/>
              </a:spcAft>
              <a:buSzPts val="800"/>
              <a:buChar char="●"/>
              <a:defRPr/>
            </a:lvl4pPr>
            <a:lvl5pPr marL="2286000" lvl="4" indent="-279400">
              <a:spcBef>
                <a:spcPts val="0"/>
              </a:spcBef>
              <a:spcAft>
                <a:spcPts val="0"/>
              </a:spcAft>
              <a:buSzPts val="800"/>
              <a:buChar char="○"/>
              <a:defRPr/>
            </a:lvl5pPr>
            <a:lvl6pPr marL="2743200" lvl="5" indent="-279400">
              <a:spcBef>
                <a:spcPts val="0"/>
              </a:spcBef>
              <a:spcAft>
                <a:spcPts val="0"/>
              </a:spcAft>
              <a:buSzPts val="800"/>
              <a:buChar char="■"/>
              <a:defRPr/>
            </a:lvl6pPr>
            <a:lvl7pPr marL="3200400" lvl="6" indent="-279400">
              <a:spcBef>
                <a:spcPts val="0"/>
              </a:spcBef>
              <a:spcAft>
                <a:spcPts val="0"/>
              </a:spcAft>
              <a:buSzPts val="800"/>
              <a:buChar char="●"/>
              <a:defRPr/>
            </a:lvl7pPr>
            <a:lvl8pPr marL="3657600" lvl="7" indent="-279400">
              <a:spcBef>
                <a:spcPts val="0"/>
              </a:spcBef>
              <a:spcAft>
                <a:spcPts val="0"/>
              </a:spcAft>
              <a:buSzPts val="800"/>
              <a:buChar char="○"/>
              <a:defRPr/>
            </a:lvl8pPr>
            <a:lvl9pPr marL="4114800" lvl="8" indent="-279400">
              <a:spcBef>
                <a:spcPts val="0"/>
              </a:spcBef>
              <a:spcAft>
                <a:spcPts val="0"/>
              </a:spcAft>
              <a:buSzPts val="800"/>
              <a:buChar char="■"/>
              <a:defRPr/>
            </a:lvl9pPr>
          </a:lstStyle>
          <a:p>
            <a:endParaRPr/>
          </a:p>
        </p:txBody>
      </p:sp>
      <p:sp>
        <p:nvSpPr>
          <p:cNvPr id="128" name="Google Shape;128;p29"/>
          <p:cNvSpPr txBox="1">
            <a:spLocks noGrp="1"/>
          </p:cNvSpPr>
          <p:nvPr>
            <p:ph type="body" idx="2"/>
          </p:nvPr>
        </p:nvSpPr>
        <p:spPr>
          <a:xfrm>
            <a:off x="4938725" y="1759093"/>
            <a:ext cx="3838500" cy="1138500"/>
          </a:xfrm>
          <a:prstGeom prst="rect">
            <a:avLst/>
          </a:prstGeom>
        </p:spPr>
        <p:txBody>
          <a:bodyPr spcFirstLastPara="1" wrap="square" lIns="0" tIns="0" rIns="0" bIns="0" anchor="b" anchorCtr="0">
            <a:noAutofit/>
          </a:bodyPr>
          <a:lstStyle>
            <a:lvl1pPr marL="457200" lvl="0" indent="-317500">
              <a:spcBef>
                <a:spcPts val="0"/>
              </a:spcBef>
              <a:spcAft>
                <a:spcPts val="0"/>
              </a:spcAft>
              <a:buSzPts val="1400"/>
              <a:buChar char="●"/>
              <a:defRPr sz="1400"/>
            </a:lvl1pPr>
            <a:lvl2pPr marL="914400" lvl="1" indent="-279400">
              <a:spcBef>
                <a:spcPts val="0"/>
              </a:spcBef>
              <a:spcAft>
                <a:spcPts val="0"/>
              </a:spcAft>
              <a:buSzPts val="800"/>
              <a:buChar char="○"/>
              <a:defRPr/>
            </a:lvl2pPr>
            <a:lvl3pPr marL="1371600" lvl="2" indent="-279400">
              <a:spcBef>
                <a:spcPts val="0"/>
              </a:spcBef>
              <a:spcAft>
                <a:spcPts val="0"/>
              </a:spcAft>
              <a:buSzPts val="800"/>
              <a:buChar char="■"/>
              <a:defRPr/>
            </a:lvl3pPr>
            <a:lvl4pPr marL="1828800" lvl="3" indent="-279400">
              <a:spcBef>
                <a:spcPts val="0"/>
              </a:spcBef>
              <a:spcAft>
                <a:spcPts val="0"/>
              </a:spcAft>
              <a:buSzPts val="800"/>
              <a:buChar char="●"/>
              <a:defRPr/>
            </a:lvl4pPr>
            <a:lvl5pPr marL="2286000" lvl="4" indent="-279400">
              <a:spcBef>
                <a:spcPts val="0"/>
              </a:spcBef>
              <a:spcAft>
                <a:spcPts val="0"/>
              </a:spcAft>
              <a:buSzPts val="800"/>
              <a:buChar char="○"/>
              <a:defRPr/>
            </a:lvl5pPr>
            <a:lvl6pPr marL="2743200" lvl="5" indent="-279400">
              <a:spcBef>
                <a:spcPts val="0"/>
              </a:spcBef>
              <a:spcAft>
                <a:spcPts val="0"/>
              </a:spcAft>
              <a:buSzPts val="800"/>
              <a:buChar char="■"/>
              <a:defRPr/>
            </a:lvl6pPr>
            <a:lvl7pPr marL="3200400" lvl="6" indent="-279400">
              <a:spcBef>
                <a:spcPts val="0"/>
              </a:spcBef>
              <a:spcAft>
                <a:spcPts val="0"/>
              </a:spcAft>
              <a:buSzPts val="800"/>
              <a:buChar char="●"/>
              <a:defRPr/>
            </a:lvl7pPr>
            <a:lvl8pPr marL="3657600" lvl="7" indent="-279400">
              <a:spcBef>
                <a:spcPts val="0"/>
              </a:spcBef>
              <a:spcAft>
                <a:spcPts val="0"/>
              </a:spcAft>
              <a:buSzPts val="800"/>
              <a:buChar char="○"/>
              <a:defRPr/>
            </a:lvl8pPr>
            <a:lvl9pPr marL="4114800" lvl="8" indent="-279400">
              <a:spcBef>
                <a:spcPts val="0"/>
              </a:spcBef>
              <a:spcAft>
                <a:spcPts val="0"/>
              </a:spcAft>
              <a:buSzPts val="800"/>
              <a:buChar char="■"/>
              <a:defRPr/>
            </a:lvl9pPr>
          </a:lstStyle>
          <a:p>
            <a:endParaRPr/>
          </a:p>
        </p:txBody>
      </p:sp>
      <p:sp>
        <p:nvSpPr>
          <p:cNvPr id="129" name="Google Shape;129;p29"/>
          <p:cNvSpPr txBox="1">
            <a:spLocks noGrp="1"/>
          </p:cNvSpPr>
          <p:nvPr>
            <p:ph type="body" idx="3"/>
          </p:nvPr>
        </p:nvSpPr>
        <p:spPr>
          <a:xfrm>
            <a:off x="366750" y="3648575"/>
            <a:ext cx="3838500" cy="1138500"/>
          </a:xfrm>
          <a:prstGeom prst="rect">
            <a:avLst/>
          </a:prstGeom>
        </p:spPr>
        <p:txBody>
          <a:bodyPr spcFirstLastPara="1" wrap="square" lIns="0" tIns="0" rIns="0" bIns="0" anchor="b" anchorCtr="0">
            <a:noAutofit/>
          </a:bodyPr>
          <a:lstStyle>
            <a:lvl1pPr marL="457200" lvl="0" indent="-317500">
              <a:spcBef>
                <a:spcPts val="0"/>
              </a:spcBef>
              <a:spcAft>
                <a:spcPts val="0"/>
              </a:spcAft>
              <a:buSzPts val="1400"/>
              <a:buChar char="●"/>
              <a:defRPr sz="1400"/>
            </a:lvl1pPr>
            <a:lvl2pPr marL="914400" lvl="1" indent="-279400">
              <a:spcBef>
                <a:spcPts val="0"/>
              </a:spcBef>
              <a:spcAft>
                <a:spcPts val="0"/>
              </a:spcAft>
              <a:buSzPts val="800"/>
              <a:buChar char="○"/>
              <a:defRPr/>
            </a:lvl2pPr>
            <a:lvl3pPr marL="1371600" lvl="2" indent="-279400">
              <a:spcBef>
                <a:spcPts val="0"/>
              </a:spcBef>
              <a:spcAft>
                <a:spcPts val="0"/>
              </a:spcAft>
              <a:buSzPts val="800"/>
              <a:buChar char="■"/>
              <a:defRPr/>
            </a:lvl3pPr>
            <a:lvl4pPr marL="1828800" lvl="3" indent="-279400">
              <a:spcBef>
                <a:spcPts val="0"/>
              </a:spcBef>
              <a:spcAft>
                <a:spcPts val="0"/>
              </a:spcAft>
              <a:buSzPts val="800"/>
              <a:buChar char="●"/>
              <a:defRPr/>
            </a:lvl4pPr>
            <a:lvl5pPr marL="2286000" lvl="4" indent="-279400">
              <a:spcBef>
                <a:spcPts val="0"/>
              </a:spcBef>
              <a:spcAft>
                <a:spcPts val="0"/>
              </a:spcAft>
              <a:buSzPts val="800"/>
              <a:buChar char="○"/>
              <a:defRPr/>
            </a:lvl5pPr>
            <a:lvl6pPr marL="2743200" lvl="5" indent="-279400">
              <a:spcBef>
                <a:spcPts val="0"/>
              </a:spcBef>
              <a:spcAft>
                <a:spcPts val="0"/>
              </a:spcAft>
              <a:buSzPts val="800"/>
              <a:buChar char="■"/>
              <a:defRPr/>
            </a:lvl6pPr>
            <a:lvl7pPr marL="3200400" lvl="6" indent="-279400">
              <a:spcBef>
                <a:spcPts val="0"/>
              </a:spcBef>
              <a:spcAft>
                <a:spcPts val="0"/>
              </a:spcAft>
              <a:buSzPts val="800"/>
              <a:buChar char="●"/>
              <a:defRPr/>
            </a:lvl7pPr>
            <a:lvl8pPr marL="3657600" lvl="7" indent="-279400">
              <a:spcBef>
                <a:spcPts val="0"/>
              </a:spcBef>
              <a:spcAft>
                <a:spcPts val="0"/>
              </a:spcAft>
              <a:buSzPts val="800"/>
              <a:buChar char="○"/>
              <a:defRPr/>
            </a:lvl8pPr>
            <a:lvl9pPr marL="4114800" lvl="8" indent="-279400">
              <a:spcBef>
                <a:spcPts val="0"/>
              </a:spcBef>
              <a:spcAft>
                <a:spcPts val="0"/>
              </a:spcAft>
              <a:buSzPts val="800"/>
              <a:buChar char="■"/>
              <a:defRPr/>
            </a:lvl9pPr>
          </a:lstStyle>
          <a:p>
            <a:endParaRPr/>
          </a:p>
        </p:txBody>
      </p:sp>
      <p:sp>
        <p:nvSpPr>
          <p:cNvPr id="130" name="Google Shape;130;p29"/>
          <p:cNvSpPr txBox="1">
            <a:spLocks noGrp="1"/>
          </p:cNvSpPr>
          <p:nvPr>
            <p:ph type="body" idx="4"/>
          </p:nvPr>
        </p:nvSpPr>
        <p:spPr>
          <a:xfrm>
            <a:off x="4938750" y="3648575"/>
            <a:ext cx="3838500" cy="1138500"/>
          </a:xfrm>
          <a:prstGeom prst="rect">
            <a:avLst/>
          </a:prstGeom>
        </p:spPr>
        <p:txBody>
          <a:bodyPr spcFirstLastPara="1" wrap="square" lIns="0" tIns="0" rIns="0" bIns="0" anchor="b" anchorCtr="0">
            <a:noAutofit/>
          </a:bodyPr>
          <a:lstStyle>
            <a:lvl1pPr marL="457200" lvl="0" indent="-317500">
              <a:spcBef>
                <a:spcPts val="0"/>
              </a:spcBef>
              <a:spcAft>
                <a:spcPts val="0"/>
              </a:spcAft>
              <a:buSzPts val="1400"/>
              <a:buChar char="●"/>
              <a:defRPr sz="1400"/>
            </a:lvl1pPr>
            <a:lvl2pPr marL="914400" lvl="1" indent="-279400">
              <a:spcBef>
                <a:spcPts val="0"/>
              </a:spcBef>
              <a:spcAft>
                <a:spcPts val="0"/>
              </a:spcAft>
              <a:buSzPts val="800"/>
              <a:buChar char="○"/>
              <a:defRPr/>
            </a:lvl2pPr>
            <a:lvl3pPr marL="1371600" lvl="2" indent="-279400">
              <a:spcBef>
                <a:spcPts val="0"/>
              </a:spcBef>
              <a:spcAft>
                <a:spcPts val="0"/>
              </a:spcAft>
              <a:buSzPts val="800"/>
              <a:buChar char="■"/>
              <a:defRPr/>
            </a:lvl3pPr>
            <a:lvl4pPr marL="1828800" lvl="3" indent="-279400">
              <a:spcBef>
                <a:spcPts val="0"/>
              </a:spcBef>
              <a:spcAft>
                <a:spcPts val="0"/>
              </a:spcAft>
              <a:buSzPts val="800"/>
              <a:buChar char="●"/>
              <a:defRPr/>
            </a:lvl4pPr>
            <a:lvl5pPr marL="2286000" lvl="4" indent="-279400">
              <a:spcBef>
                <a:spcPts val="0"/>
              </a:spcBef>
              <a:spcAft>
                <a:spcPts val="0"/>
              </a:spcAft>
              <a:buSzPts val="800"/>
              <a:buChar char="○"/>
              <a:defRPr/>
            </a:lvl5pPr>
            <a:lvl6pPr marL="2743200" lvl="5" indent="-279400">
              <a:spcBef>
                <a:spcPts val="0"/>
              </a:spcBef>
              <a:spcAft>
                <a:spcPts val="0"/>
              </a:spcAft>
              <a:buSzPts val="800"/>
              <a:buChar char="■"/>
              <a:defRPr/>
            </a:lvl6pPr>
            <a:lvl7pPr marL="3200400" lvl="6" indent="-279400">
              <a:spcBef>
                <a:spcPts val="0"/>
              </a:spcBef>
              <a:spcAft>
                <a:spcPts val="0"/>
              </a:spcAft>
              <a:buSzPts val="800"/>
              <a:buChar char="●"/>
              <a:defRPr/>
            </a:lvl7pPr>
            <a:lvl8pPr marL="3657600" lvl="7" indent="-279400">
              <a:spcBef>
                <a:spcPts val="0"/>
              </a:spcBef>
              <a:spcAft>
                <a:spcPts val="0"/>
              </a:spcAft>
              <a:buSzPts val="800"/>
              <a:buChar char="○"/>
              <a:defRPr/>
            </a:lvl8pPr>
            <a:lvl9pPr marL="4114800" lvl="8" indent="-279400">
              <a:spcBef>
                <a:spcPts val="0"/>
              </a:spcBef>
              <a:spcAft>
                <a:spcPts val="0"/>
              </a:spcAft>
              <a:buSzPts val="800"/>
              <a:buChar char="■"/>
              <a:defRPr/>
            </a:lvl9pPr>
          </a:lstStyle>
          <a:p>
            <a:endParaRPr/>
          </a:p>
        </p:txBody>
      </p:sp>
      <p:sp>
        <p:nvSpPr>
          <p:cNvPr id="131" name="Google Shape;131;p29"/>
          <p:cNvSpPr txBox="1">
            <a:spLocks noGrp="1"/>
          </p:cNvSpPr>
          <p:nvPr>
            <p:ph type="title"/>
          </p:nvPr>
        </p:nvSpPr>
        <p:spPr>
          <a:xfrm>
            <a:off x="366750" y="450025"/>
            <a:ext cx="8184600" cy="758100"/>
          </a:xfrm>
          <a:prstGeom prst="rect">
            <a:avLst/>
          </a:prstGeom>
        </p:spPr>
        <p:txBody>
          <a:bodyPr spcFirstLastPara="1" wrap="square" lIns="0" tIns="0" rIns="0" bIns="0" anchor="ctr" anchorCtr="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132" name="Google Shape;132;p29"/>
          <p:cNvSpPr txBox="1">
            <a:spLocks noGrp="1"/>
          </p:cNvSpPr>
          <p:nvPr>
            <p:ph type="subTitle" idx="5"/>
          </p:nvPr>
        </p:nvSpPr>
        <p:spPr>
          <a:xfrm>
            <a:off x="366763" y="1277907"/>
            <a:ext cx="3838500" cy="481200"/>
          </a:xfrm>
          <a:prstGeom prst="rect">
            <a:avLst/>
          </a:prstGeom>
        </p:spPr>
        <p:txBody>
          <a:bodyPr spcFirstLastPara="1" wrap="square" lIns="0" tIns="0" rIns="0" bIns="0"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133" name="Google Shape;133;p29"/>
          <p:cNvSpPr txBox="1">
            <a:spLocks noGrp="1"/>
          </p:cNvSpPr>
          <p:nvPr>
            <p:ph type="subTitle" idx="6"/>
          </p:nvPr>
        </p:nvSpPr>
        <p:spPr>
          <a:xfrm>
            <a:off x="4938738" y="1277907"/>
            <a:ext cx="3838500" cy="481200"/>
          </a:xfrm>
          <a:prstGeom prst="rect">
            <a:avLst/>
          </a:prstGeom>
        </p:spPr>
        <p:txBody>
          <a:bodyPr spcFirstLastPara="1" wrap="square" lIns="0" tIns="0" rIns="0" bIns="0"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134" name="Google Shape;134;p29"/>
          <p:cNvSpPr txBox="1">
            <a:spLocks noGrp="1"/>
          </p:cNvSpPr>
          <p:nvPr>
            <p:ph type="subTitle" idx="7"/>
          </p:nvPr>
        </p:nvSpPr>
        <p:spPr>
          <a:xfrm>
            <a:off x="4938761" y="3167363"/>
            <a:ext cx="3838500" cy="481200"/>
          </a:xfrm>
          <a:prstGeom prst="rect">
            <a:avLst/>
          </a:prstGeom>
        </p:spPr>
        <p:txBody>
          <a:bodyPr spcFirstLastPara="1" wrap="square" lIns="0" tIns="0" rIns="0" bIns="0"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135" name="Google Shape;135;p29"/>
          <p:cNvSpPr txBox="1">
            <a:spLocks noGrp="1"/>
          </p:cNvSpPr>
          <p:nvPr>
            <p:ph type="subTitle" idx="8"/>
          </p:nvPr>
        </p:nvSpPr>
        <p:spPr>
          <a:xfrm>
            <a:off x="366750" y="3167363"/>
            <a:ext cx="3838500" cy="481200"/>
          </a:xfrm>
          <a:prstGeom prst="rect">
            <a:avLst/>
          </a:prstGeom>
        </p:spPr>
        <p:txBody>
          <a:bodyPr spcFirstLastPara="1" wrap="square" lIns="0" tIns="0" rIns="0" bIns="0"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extLst>
      <p:ext uri="{BB962C8B-B14F-4D97-AF65-F5344CB8AC3E}">
        <p14:creationId xmlns:p14="http://schemas.microsoft.com/office/powerpoint/2010/main" val="11608775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image">
  <p:cSld name="TITLE_ONLY_1_1">
    <p:spTree>
      <p:nvGrpSpPr>
        <p:cNvPr id="1" name="Shape 136"/>
        <p:cNvGrpSpPr/>
        <p:nvPr/>
      </p:nvGrpSpPr>
      <p:grpSpPr>
        <a:xfrm>
          <a:off x="0" y="0"/>
          <a:ext cx="0" cy="0"/>
          <a:chOff x="0" y="0"/>
          <a:chExt cx="0" cy="0"/>
        </a:xfrm>
      </p:grpSpPr>
      <p:sp>
        <p:nvSpPr>
          <p:cNvPr id="137" name="Google Shape;137;p30"/>
          <p:cNvSpPr txBox="1">
            <a:spLocks noGrp="1"/>
          </p:cNvSpPr>
          <p:nvPr>
            <p:ph type="title"/>
          </p:nvPr>
        </p:nvSpPr>
        <p:spPr>
          <a:xfrm>
            <a:off x="311700" y="445025"/>
            <a:ext cx="8520600" cy="572700"/>
          </a:xfrm>
          <a:prstGeom prst="rect">
            <a:avLst/>
          </a:prstGeom>
        </p:spPr>
        <p:txBody>
          <a:bodyPr spcFirstLastPara="1" wrap="square" lIns="0" tIns="0" rIns="0" bIns="0"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38" name="Google Shape;138;p30"/>
          <p:cNvSpPr txBox="1">
            <a:spLocks noGrp="1"/>
          </p:cNvSpPr>
          <p:nvPr>
            <p:ph type="sldNum" idx="12"/>
          </p:nvPr>
        </p:nvSpPr>
        <p:spPr>
          <a:xfrm>
            <a:off x="8472458" y="4663217"/>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da"/>
              <a:t>‹#›</a:t>
            </a:fld>
            <a:endParaRPr/>
          </a:p>
        </p:txBody>
      </p:sp>
      <p:sp>
        <p:nvSpPr>
          <p:cNvPr id="139" name="Google Shape;139;p30"/>
          <p:cNvSpPr>
            <a:spLocks noGrp="1"/>
          </p:cNvSpPr>
          <p:nvPr>
            <p:ph type="pic" idx="2"/>
          </p:nvPr>
        </p:nvSpPr>
        <p:spPr>
          <a:xfrm>
            <a:off x="311700" y="1170425"/>
            <a:ext cx="8520600" cy="3492900"/>
          </a:xfrm>
          <a:prstGeom prst="rect">
            <a:avLst/>
          </a:prstGeom>
          <a:noFill/>
          <a:ln>
            <a:noFill/>
          </a:ln>
        </p:spPr>
      </p:sp>
    </p:spTree>
    <p:extLst>
      <p:ext uri="{BB962C8B-B14F-4D97-AF65-F5344CB8AC3E}">
        <p14:creationId xmlns:p14="http://schemas.microsoft.com/office/powerpoint/2010/main" val="20776197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wo storyboards">
  <p:cSld name="CUSTOM_4_1">
    <p:spTree>
      <p:nvGrpSpPr>
        <p:cNvPr id="1" name="Shape 140"/>
        <p:cNvGrpSpPr/>
        <p:nvPr/>
      </p:nvGrpSpPr>
      <p:grpSpPr>
        <a:xfrm>
          <a:off x="0" y="0"/>
          <a:ext cx="0" cy="0"/>
          <a:chOff x="0" y="0"/>
          <a:chExt cx="0" cy="0"/>
        </a:xfrm>
      </p:grpSpPr>
      <p:sp>
        <p:nvSpPr>
          <p:cNvPr id="141" name="Google Shape;141;p31"/>
          <p:cNvSpPr txBox="1">
            <a:spLocks noGrp="1"/>
          </p:cNvSpPr>
          <p:nvPr>
            <p:ph type="body" idx="1"/>
          </p:nvPr>
        </p:nvSpPr>
        <p:spPr>
          <a:xfrm>
            <a:off x="311700" y="4080225"/>
            <a:ext cx="4027500" cy="926100"/>
          </a:xfrm>
          <a:prstGeom prst="rect">
            <a:avLst/>
          </a:prstGeom>
        </p:spPr>
        <p:txBody>
          <a:bodyPr spcFirstLastPara="1" wrap="square" lIns="0" tIns="0" rIns="0" bIns="0" anchor="b"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42" name="Google Shape;142;p31"/>
          <p:cNvSpPr>
            <a:spLocks noGrp="1"/>
          </p:cNvSpPr>
          <p:nvPr>
            <p:ph type="pic" idx="2"/>
          </p:nvPr>
        </p:nvSpPr>
        <p:spPr>
          <a:xfrm>
            <a:off x="4804825" y="1133300"/>
            <a:ext cx="4027500" cy="2392800"/>
          </a:xfrm>
          <a:prstGeom prst="rect">
            <a:avLst/>
          </a:prstGeom>
          <a:noFill/>
          <a:ln>
            <a:noFill/>
          </a:ln>
        </p:spPr>
      </p:sp>
      <p:sp>
        <p:nvSpPr>
          <p:cNvPr id="143" name="Google Shape;143;p31"/>
          <p:cNvSpPr>
            <a:spLocks noGrp="1"/>
          </p:cNvSpPr>
          <p:nvPr>
            <p:ph type="pic" idx="3"/>
          </p:nvPr>
        </p:nvSpPr>
        <p:spPr>
          <a:xfrm>
            <a:off x="311725" y="1133300"/>
            <a:ext cx="4027500" cy="2392800"/>
          </a:xfrm>
          <a:prstGeom prst="rect">
            <a:avLst/>
          </a:prstGeom>
          <a:noFill/>
          <a:ln>
            <a:noFill/>
          </a:ln>
        </p:spPr>
      </p:sp>
      <p:sp>
        <p:nvSpPr>
          <p:cNvPr id="144" name="Google Shape;144;p31"/>
          <p:cNvSpPr txBox="1">
            <a:spLocks noGrp="1"/>
          </p:cNvSpPr>
          <p:nvPr>
            <p:ph type="body" idx="4"/>
          </p:nvPr>
        </p:nvSpPr>
        <p:spPr>
          <a:xfrm>
            <a:off x="4804825" y="4080225"/>
            <a:ext cx="4027500" cy="926100"/>
          </a:xfrm>
          <a:prstGeom prst="rect">
            <a:avLst/>
          </a:prstGeom>
        </p:spPr>
        <p:txBody>
          <a:bodyPr spcFirstLastPara="1" wrap="square" lIns="0" tIns="0" rIns="0" bIns="0" anchor="b"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45" name="Google Shape;145;p31"/>
          <p:cNvSpPr txBox="1">
            <a:spLocks noGrp="1"/>
          </p:cNvSpPr>
          <p:nvPr>
            <p:ph type="sldNum" idx="12"/>
          </p:nvPr>
        </p:nvSpPr>
        <p:spPr>
          <a:xfrm>
            <a:off x="8472458" y="4663217"/>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da"/>
              <a:t>‹#›</a:t>
            </a:fld>
            <a:endParaRPr/>
          </a:p>
        </p:txBody>
      </p:sp>
      <p:sp>
        <p:nvSpPr>
          <p:cNvPr id="146" name="Google Shape;146;p31"/>
          <p:cNvSpPr txBox="1">
            <a:spLocks noGrp="1"/>
          </p:cNvSpPr>
          <p:nvPr>
            <p:ph type="title"/>
          </p:nvPr>
        </p:nvSpPr>
        <p:spPr>
          <a:xfrm>
            <a:off x="311700" y="445025"/>
            <a:ext cx="8520600" cy="572700"/>
          </a:xfrm>
          <a:prstGeom prst="rect">
            <a:avLst/>
          </a:prstGeom>
        </p:spPr>
        <p:txBody>
          <a:bodyPr spcFirstLastPara="1" wrap="square" lIns="0" tIns="0" rIns="0" bIns="0"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47" name="Google Shape;147;p31"/>
          <p:cNvSpPr txBox="1">
            <a:spLocks noGrp="1"/>
          </p:cNvSpPr>
          <p:nvPr>
            <p:ph type="subTitle" idx="5"/>
          </p:nvPr>
        </p:nvSpPr>
        <p:spPr>
          <a:xfrm>
            <a:off x="311725" y="3582900"/>
            <a:ext cx="4027500" cy="481200"/>
          </a:xfrm>
          <a:prstGeom prst="rect">
            <a:avLst/>
          </a:prstGeom>
        </p:spPr>
        <p:txBody>
          <a:bodyPr spcFirstLastPara="1" wrap="square" lIns="0" tIns="0" rIns="0" bIns="0" anchor="t" anchorCtr="0">
            <a:noAutofit/>
          </a:bodyPr>
          <a:lstStyle>
            <a:lvl1pPr lvl="0">
              <a:spcBef>
                <a:spcPts val="0"/>
              </a:spcBef>
              <a:spcAft>
                <a:spcPts val="0"/>
              </a:spcAft>
              <a:buSzPts val="11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148" name="Google Shape;148;p31"/>
          <p:cNvSpPr txBox="1">
            <a:spLocks noGrp="1"/>
          </p:cNvSpPr>
          <p:nvPr>
            <p:ph type="subTitle" idx="6"/>
          </p:nvPr>
        </p:nvSpPr>
        <p:spPr>
          <a:xfrm>
            <a:off x="4804825" y="3582900"/>
            <a:ext cx="4027500" cy="481200"/>
          </a:xfrm>
          <a:prstGeom prst="rect">
            <a:avLst/>
          </a:prstGeom>
        </p:spPr>
        <p:txBody>
          <a:bodyPr spcFirstLastPara="1" wrap="square" lIns="0" tIns="0" rIns="0" bIns="0" anchor="t" anchorCtr="0">
            <a:noAutofit/>
          </a:bodyPr>
          <a:lstStyle>
            <a:lvl1pPr lvl="0">
              <a:spcBef>
                <a:spcPts val="0"/>
              </a:spcBef>
              <a:spcAft>
                <a:spcPts val="0"/>
              </a:spcAft>
              <a:buSzPts val="11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Tree>
    <p:extLst>
      <p:ext uri="{BB962C8B-B14F-4D97-AF65-F5344CB8AC3E}">
        <p14:creationId xmlns:p14="http://schemas.microsoft.com/office/powerpoint/2010/main" val="19370244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hree storyboards">
  <p:cSld name="CUSTOM_4_1_1">
    <p:spTree>
      <p:nvGrpSpPr>
        <p:cNvPr id="1" name="Shape 149"/>
        <p:cNvGrpSpPr/>
        <p:nvPr/>
      </p:nvGrpSpPr>
      <p:grpSpPr>
        <a:xfrm>
          <a:off x="0" y="0"/>
          <a:ext cx="0" cy="0"/>
          <a:chOff x="0" y="0"/>
          <a:chExt cx="0" cy="0"/>
        </a:xfrm>
      </p:grpSpPr>
      <p:sp>
        <p:nvSpPr>
          <p:cNvPr id="150" name="Google Shape;150;p32"/>
          <p:cNvSpPr txBox="1">
            <a:spLocks noGrp="1"/>
          </p:cNvSpPr>
          <p:nvPr>
            <p:ph type="body" idx="1"/>
          </p:nvPr>
        </p:nvSpPr>
        <p:spPr>
          <a:xfrm>
            <a:off x="311700" y="3911700"/>
            <a:ext cx="2627100" cy="1018500"/>
          </a:xfrm>
          <a:prstGeom prst="rect">
            <a:avLst/>
          </a:prstGeom>
        </p:spPr>
        <p:txBody>
          <a:bodyPr spcFirstLastPara="1" wrap="square" lIns="0" tIns="0" rIns="0" bIns="0" anchor="b"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51" name="Google Shape;151;p32"/>
          <p:cNvSpPr>
            <a:spLocks noGrp="1"/>
          </p:cNvSpPr>
          <p:nvPr>
            <p:ph type="pic" idx="2"/>
          </p:nvPr>
        </p:nvSpPr>
        <p:spPr>
          <a:xfrm>
            <a:off x="6205225" y="1128325"/>
            <a:ext cx="2627100" cy="2273100"/>
          </a:xfrm>
          <a:prstGeom prst="rect">
            <a:avLst/>
          </a:prstGeom>
          <a:noFill/>
          <a:ln>
            <a:noFill/>
          </a:ln>
        </p:spPr>
      </p:sp>
      <p:sp>
        <p:nvSpPr>
          <p:cNvPr id="152" name="Google Shape;152;p32"/>
          <p:cNvSpPr>
            <a:spLocks noGrp="1"/>
          </p:cNvSpPr>
          <p:nvPr>
            <p:ph type="pic" idx="3"/>
          </p:nvPr>
        </p:nvSpPr>
        <p:spPr>
          <a:xfrm>
            <a:off x="311725" y="1128325"/>
            <a:ext cx="2627100" cy="2273100"/>
          </a:xfrm>
          <a:prstGeom prst="rect">
            <a:avLst/>
          </a:prstGeom>
          <a:noFill/>
          <a:ln>
            <a:noFill/>
          </a:ln>
        </p:spPr>
      </p:sp>
      <p:sp>
        <p:nvSpPr>
          <p:cNvPr id="153" name="Google Shape;153;p32"/>
          <p:cNvSpPr txBox="1">
            <a:spLocks noGrp="1"/>
          </p:cNvSpPr>
          <p:nvPr>
            <p:ph type="body" idx="4"/>
          </p:nvPr>
        </p:nvSpPr>
        <p:spPr>
          <a:xfrm>
            <a:off x="6205225" y="3911700"/>
            <a:ext cx="2627100" cy="1018500"/>
          </a:xfrm>
          <a:prstGeom prst="rect">
            <a:avLst/>
          </a:prstGeom>
        </p:spPr>
        <p:txBody>
          <a:bodyPr spcFirstLastPara="1" wrap="square" lIns="0" tIns="0" rIns="0" bIns="0" anchor="b"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54" name="Google Shape;154;p32"/>
          <p:cNvSpPr>
            <a:spLocks noGrp="1"/>
          </p:cNvSpPr>
          <p:nvPr>
            <p:ph type="pic" idx="5"/>
          </p:nvPr>
        </p:nvSpPr>
        <p:spPr>
          <a:xfrm>
            <a:off x="3255250" y="1128325"/>
            <a:ext cx="2627100" cy="2273100"/>
          </a:xfrm>
          <a:prstGeom prst="rect">
            <a:avLst/>
          </a:prstGeom>
          <a:noFill/>
          <a:ln>
            <a:noFill/>
          </a:ln>
        </p:spPr>
      </p:sp>
      <p:sp>
        <p:nvSpPr>
          <p:cNvPr id="155" name="Google Shape;155;p32"/>
          <p:cNvSpPr txBox="1">
            <a:spLocks noGrp="1"/>
          </p:cNvSpPr>
          <p:nvPr>
            <p:ph type="body" idx="6"/>
          </p:nvPr>
        </p:nvSpPr>
        <p:spPr>
          <a:xfrm>
            <a:off x="3255250" y="3911700"/>
            <a:ext cx="2627100" cy="1018500"/>
          </a:xfrm>
          <a:prstGeom prst="rect">
            <a:avLst/>
          </a:prstGeom>
        </p:spPr>
        <p:txBody>
          <a:bodyPr spcFirstLastPara="1" wrap="square" lIns="0" tIns="0" rIns="0" bIns="0" anchor="b"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56" name="Google Shape;156;p32"/>
          <p:cNvSpPr txBox="1">
            <a:spLocks noGrp="1"/>
          </p:cNvSpPr>
          <p:nvPr>
            <p:ph type="sldNum" idx="12"/>
          </p:nvPr>
        </p:nvSpPr>
        <p:spPr>
          <a:xfrm>
            <a:off x="8472458" y="4663217"/>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da"/>
              <a:t>‹#›</a:t>
            </a:fld>
            <a:endParaRPr/>
          </a:p>
        </p:txBody>
      </p:sp>
      <p:sp>
        <p:nvSpPr>
          <p:cNvPr id="157" name="Google Shape;157;p32"/>
          <p:cNvSpPr txBox="1">
            <a:spLocks noGrp="1"/>
          </p:cNvSpPr>
          <p:nvPr>
            <p:ph type="title"/>
          </p:nvPr>
        </p:nvSpPr>
        <p:spPr>
          <a:xfrm>
            <a:off x="311700" y="445025"/>
            <a:ext cx="8520600" cy="572700"/>
          </a:xfrm>
          <a:prstGeom prst="rect">
            <a:avLst/>
          </a:prstGeom>
        </p:spPr>
        <p:txBody>
          <a:bodyPr spcFirstLastPara="1" wrap="square" lIns="0" tIns="0" rIns="0" bIns="0"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58" name="Google Shape;158;p32"/>
          <p:cNvSpPr txBox="1">
            <a:spLocks noGrp="1"/>
          </p:cNvSpPr>
          <p:nvPr>
            <p:ph type="subTitle" idx="7"/>
          </p:nvPr>
        </p:nvSpPr>
        <p:spPr>
          <a:xfrm>
            <a:off x="311725" y="3430500"/>
            <a:ext cx="2627100" cy="481200"/>
          </a:xfrm>
          <a:prstGeom prst="rect">
            <a:avLst/>
          </a:prstGeom>
        </p:spPr>
        <p:txBody>
          <a:bodyPr spcFirstLastPara="1" wrap="square" lIns="0" tIns="0" rIns="0" bIns="0" anchor="t" anchorCtr="0">
            <a:noAutofit/>
          </a:bodyPr>
          <a:lstStyle>
            <a:lvl1pPr lvl="0">
              <a:spcBef>
                <a:spcPts val="0"/>
              </a:spcBef>
              <a:spcAft>
                <a:spcPts val="0"/>
              </a:spcAft>
              <a:buSzPts val="11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159" name="Google Shape;159;p32"/>
          <p:cNvSpPr txBox="1">
            <a:spLocks noGrp="1"/>
          </p:cNvSpPr>
          <p:nvPr>
            <p:ph type="subTitle" idx="8"/>
          </p:nvPr>
        </p:nvSpPr>
        <p:spPr>
          <a:xfrm>
            <a:off x="6205225" y="3430500"/>
            <a:ext cx="2627100" cy="481200"/>
          </a:xfrm>
          <a:prstGeom prst="rect">
            <a:avLst/>
          </a:prstGeom>
        </p:spPr>
        <p:txBody>
          <a:bodyPr spcFirstLastPara="1" wrap="square" lIns="0" tIns="0" rIns="0" bIns="0" anchor="t" anchorCtr="0">
            <a:noAutofit/>
          </a:bodyPr>
          <a:lstStyle>
            <a:lvl1pPr lvl="0">
              <a:spcBef>
                <a:spcPts val="0"/>
              </a:spcBef>
              <a:spcAft>
                <a:spcPts val="0"/>
              </a:spcAft>
              <a:buSzPts val="11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160" name="Google Shape;160;p32"/>
          <p:cNvSpPr txBox="1">
            <a:spLocks noGrp="1"/>
          </p:cNvSpPr>
          <p:nvPr>
            <p:ph type="subTitle" idx="9"/>
          </p:nvPr>
        </p:nvSpPr>
        <p:spPr>
          <a:xfrm>
            <a:off x="3255250" y="3430500"/>
            <a:ext cx="2627100" cy="481200"/>
          </a:xfrm>
          <a:prstGeom prst="rect">
            <a:avLst/>
          </a:prstGeom>
        </p:spPr>
        <p:txBody>
          <a:bodyPr spcFirstLastPara="1" wrap="square" lIns="0" tIns="0" rIns="0" bIns="0" anchor="t" anchorCtr="0">
            <a:noAutofit/>
          </a:bodyPr>
          <a:lstStyle>
            <a:lvl1pPr lvl="0">
              <a:spcBef>
                <a:spcPts val="0"/>
              </a:spcBef>
              <a:spcAft>
                <a:spcPts val="0"/>
              </a:spcAft>
              <a:buSzPts val="11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Tree>
    <p:extLst>
      <p:ext uri="{BB962C8B-B14F-4D97-AF65-F5344CB8AC3E}">
        <p14:creationId xmlns:p14="http://schemas.microsoft.com/office/powerpoint/2010/main" val="32800081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Image only">
  <p:cSld name="CUSTOM_5_1">
    <p:spTree>
      <p:nvGrpSpPr>
        <p:cNvPr id="1" name="Shape 161"/>
        <p:cNvGrpSpPr/>
        <p:nvPr/>
      </p:nvGrpSpPr>
      <p:grpSpPr>
        <a:xfrm>
          <a:off x="0" y="0"/>
          <a:ext cx="0" cy="0"/>
          <a:chOff x="0" y="0"/>
          <a:chExt cx="0" cy="0"/>
        </a:xfrm>
      </p:grpSpPr>
      <p:sp>
        <p:nvSpPr>
          <p:cNvPr id="162" name="Google Shape;162;p33"/>
          <p:cNvSpPr>
            <a:spLocks noGrp="1"/>
          </p:cNvSpPr>
          <p:nvPr>
            <p:ph type="pic" idx="2"/>
          </p:nvPr>
        </p:nvSpPr>
        <p:spPr>
          <a:xfrm>
            <a:off x="311700" y="445025"/>
            <a:ext cx="8520600" cy="4218300"/>
          </a:xfrm>
          <a:prstGeom prst="rect">
            <a:avLst/>
          </a:prstGeom>
          <a:noFill/>
          <a:ln>
            <a:noFill/>
          </a:ln>
        </p:spPr>
      </p:sp>
      <p:sp>
        <p:nvSpPr>
          <p:cNvPr id="163" name="Google Shape;163;p33"/>
          <p:cNvSpPr txBox="1">
            <a:spLocks noGrp="1"/>
          </p:cNvSpPr>
          <p:nvPr>
            <p:ph type="sldNum" idx="12"/>
          </p:nvPr>
        </p:nvSpPr>
        <p:spPr>
          <a:xfrm>
            <a:off x="8472458" y="4663217"/>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da"/>
              <a:t>‹#›</a:t>
            </a:fld>
            <a:endParaRPr/>
          </a:p>
        </p:txBody>
      </p:sp>
    </p:spTree>
    <p:extLst>
      <p:ext uri="{BB962C8B-B14F-4D97-AF65-F5344CB8AC3E}">
        <p14:creationId xmlns:p14="http://schemas.microsoft.com/office/powerpoint/2010/main" val="27220298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Image grid">
  <p:cSld name="CUSTOM_6_1">
    <p:spTree>
      <p:nvGrpSpPr>
        <p:cNvPr id="1" name="Shape 164"/>
        <p:cNvGrpSpPr/>
        <p:nvPr/>
      </p:nvGrpSpPr>
      <p:grpSpPr>
        <a:xfrm>
          <a:off x="0" y="0"/>
          <a:ext cx="0" cy="0"/>
          <a:chOff x="0" y="0"/>
          <a:chExt cx="0" cy="0"/>
        </a:xfrm>
      </p:grpSpPr>
      <p:sp>
        <p:nvSpPr>
          <p:cNvPr id="165" name="Google Shape;165;p34"/>
          <p:cNvSpPr txBox="1">
            <a:spLocks noGrp="1"/>
          </p:cNvSpPr>
          <p:nvPr>
            <p:ph type="sldNum" idx="12"/>
          </p:nvPr>
        </p:nvSpPr>
        <p:spPr>
          <a:xfrm>
            <a:off x="8472458" y="4663217"/>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da"/>
              <a:t>‹#›</a:t>
            </a:fld>
            <a:endParaRPr/>
          </a:p>
        </p:txBody>
      </p:sp>
      <p:sp>
        <p:nvSpPr>
          <p:cNvPr id="166" name="Google Shape;166;p34"/>
          <p:cNvSpPr>
            <a:spLocks noGrp="1"/>
          </p:cNvSpPr>
          <p:nvPr>
            <p:ph type="pic" idx="2"/>
          </p:nvPr>
        </p:nvSpPr>
        <p:spPr>
          <a:xfrm>
            <a:off x="3389600" y="118913"/>
            <a:ext cx="1643700" cy="1535100"/>
          </a:xfrm>
          <a:prstGeom prst="rect">
            <a:avLst/>
          </a:prstGeom>
          <a:noFill/>
          <a:ln>
            <a:noFill/>
          </a:ln>
        </p:spPr>
      </p:sp>
      <p:sp>
        <p:nvSpPr>
          <p:cNvPr id="167" name="Google Shape;167;p34"/>
          <p:cNvSpPr>
            <a:spLocks noGrp="1"/>
          </p:cNvSpPr>
          <p:nvPr>
            <p:ph type="pic" idx="3"/>
          </p:nvPr>
        </p:nvSpPr>
        <p:spPr>
          <a:xfrm>
            <a:off x="5195935" y="118913"/>
            <a:ext cx="1643700" cy="1535100"/>
          </a:xfrm>
          <a:prstGeom prst="rect">
            <a:avLst/>
          </a:prstGeom>
          <a:noFill/>
          <a:ln>
            <a:noFill/>
          </a:ln>
        </p:spPr>
      </p:sp>
      <p:sp>
        <p:nvSpPr>
          <p:cNvPr id="168" name="Google Shape;168;p34"/>
          <p:cNvSpPr>
            <a:spLocks noGrp="1"/>
          </p:cNvSpPr>
          <p:nvPr>
            <p:ph type="pic" idx="4"/>
          </p:nvPr>
        </p:nvSpPr>
        <p:spPr>
          <a:xfrm>
            <a:off x="7002270" y="118913"/>
            <a:ext cx="1643700" cy="1535100"/>
          </a:xfrm>
          <a:prstGeom prst="rect">
            <a:avLst/>
          </a:prstGeom>
          <a:noFill/>
          <a:ln>
            <a:noFill/>
          </a:ln>
        </p:spPr>
      </p:sp>
      <p:sp>
        <p:nvSpPr>
          <p:cNvPr id="169" name="Google Shape;169;p34"/>
          <p:cNvSpPr>
            <a:spLocks noGrp="1"/>
          </p:cNvSpPr>
          <p:nvPr>
            <p:ph type="pic" idx="5"/>
          </p:nvPr>
        </p:nvSpPr>
        <p:spPr>
          <a:xfrm>
            <a:off x="3389588" y="1804212"/>
            <a:ext cx="1643700" cy="1535100"/>
          </a:xfrm>
          <a:prstGeom prst="rect">
            <a:avLst/>
          </a:prstGeom>
          <a:noFill/>
          <a:ln>
            <a:noFill/>
          </a:ln>
        </p:spPr>
      </p:sp>
      <p:sp>
        <p:nvSpPr>
          <p:cNvPr id="170" name="Google Shape;170;p34"/>
          <p:cNvSpPr>
            <a:spLocks noGrp="1"/>
          </p:cNvSpPr>
          <p:nvPr>
            <p:ph type="pic" idx="6"/>
          </p:nvPr>
        </p:nvSpPr>
        <p:spPr>
          <a:xfrm>
            <a:off x="5195922" y="1804212"/>
            <a:ext cx="1643700" cy="1535100"/>
          </a:xfrm>
          <a:prstGeom prst="rect">
            <a:avLst/>
          </a:prstGeom>
          <a:noFill/>
          <a:ln>
            <a:noFill/>
          </a:ln>
        </p:spPr>
      </p:sp>
      <p:sp>
        <p:nvSpPr>
          <p:cNvPr id="171" name="Google Shape;171;p34"/>
          <p:cNvSpPr>
            <a:spLocks noGrp="1"/>
          </p:cNvSpPr>
          <p:nvPr>
            <p:ph type="pic" idx="7"/>
          </p:nvPr>
        </p:nvSpPr>
        <p:spPr>
          <a:xfrm>
            <a:off x="7002257" y="1804212"/>
            <a:ext cx="1643700" cy="1535100"/>
          </a:xfrm>
          <a:prstGeom prst="rect">
            <a:avLst/>
          </a:prstGeom>
          <a:noFill/>
          <a:ln>
            <a:noFill/>
          </a:ln>
        </p:spPr>
      </p:sp>
      <p:sp>
        <p:nvSpPr>
          <p:cNvPr id="172" name="Google Shape;172;p34"/>
          <p:cNvSpPr txBox="1">
            <a:spLocks noGrp="1"/>
          </p:cNvSpPr>
          <p:nvPr>
            <p:ph type="title"/>
          </p:nvPr>
        </p:nvSpPr>
        <p:spPr>
          <a:xfrm>
            <a:off x="351550" y="445025"/>
            <a:ext cx="2596800" cy="1706400"/>
          </a:xfrm>
          <a:prstGeom prst="rect">
            <a:avLst/>
          </a:prstGeom>
        </p:spPr>
        <p:txBody>
          <a:bodyPr spcFirstLastPara="1" wrap="square" lIns="0" tIns="0" rIns="0" bIns="0" anchor="t" anchorCtr="0">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73" name="Google Shape;173;p34"/>
          <p:cNvSpPr>
            <a:spLocks noGrp="1"/>
          </p:cNvSpPr>
          <p:nvPr>
            <p:ph type="pic" idx="8"/>
          </p:nvPr>
        </p:nvSpPr>
        <p:spPr>
          <a:xfrm>
            <a:off x="3389588" y="3489487"/>
            <a:ext cx="1643700" cy="1535100"/>
          </a:xfrm>
          <a:prstGeom prst="rect">
            <a:avLst/>
          </a:prstGeom>
          <a:noFill/>
          <a:ln>
            <a:noFill/>
          </a:ln>
        </p:spPr>
      </p:sp>
      <p:sp>
        <p:nvSpPr>
          <p:cNvPr id="174" name="Google Shape;174;p34"/>
          <p:cNvSpPr>
            <a:spLocks noGrp="1"/>
          </p:cNvSpPr>
          <p:nvPr>
            <p:ph type="pic" idx="9"/>
          </p:nvPr>
        </p:nvSpPr>
        <p:spPr>
          <a:xfrm>
            <a:off x="5195922" y="3489487"/>
            <a:ext cx="1643700" cy="1535100"/>
          </a:xfrm>
          <a:prstGeom prst="rect">
            <a:avLst/>
          </a:prstGeom>
          <a:noFill/>
          <a:ln>
            <a:noFill/>
          </a:ln>
        </p:spPr>
      </p:sp>
      <p:sp>
        <p:nvSpPr>
          <p:cNvPr id="175" name="Google Shape;175;p34"/>
          <p:cNvSpPr>
            <a:spLocks noGrp="1"/>
          </p:cNvSpPr>
          <p:nvPr>
            <p:ph type="pic" idx="13"/>
          </p:nvPr>
        </p:nvSpPr>
        <p:spPr>
          <a:xfrm>
            <a:off x="7002257" y="3489487"/>
            <a:ext cx="1643700" cy="1535100"/>
          </a:xfrm>
          <a:prstGeom prst="rect">
            <a:avLst/>
          </a:prstGeom>
          <a:noFill/>
          <a:ln>
            <a:noFill/>
          </a:ln>
        </p:spPr>
      </p:sp>
    </p:spTree>
    <p:extLst>
      <p:ext uri="{BB962C8B-B14F-4D97-AF65-F5344CB8AC3E}">
        <p14:creationId xmlns:p14="http://schemas.microsoft.com/office/powerpoint/2010/main" val="563704447"/>
      </p:ext>
    </p:extLst>
  </p:cSld>
  <p:clrMapOvr>
    <a:masterClrMapping/>
  </p:clrMapOvr>
  <p:extLst>
    <p:ext uri="{DCECCB84-F9BA-43D5-87BE-67443E8EF086}">
      <p15:sldGuideLst xmlns:p15="http://schemas.microsoft.com/office/powerpoint/2012/main">
        <p15:guide id="1" pos="5564">
          <p15:clr>
            <a:srgbClr val="E46962"/>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over" type="title">
  <p:cSld name="TITLE">
    <p:bg>
      <p:bgPr>
        <a:solidFill>
          <a:schemeClr val="accent4"/>
        </a:solidFill>
        <a:effectLst/>
      </p:bgPr>
    </p:bg>
    <p:spTree>
      <p:nvGrpSpPr>
        <p:cNvPr id="1" name="Shape 176"/>
        <p:cNvGrpSpPr/>
        <p:nvPr/>
      </p:nvGrpSpPr>
      <p:grpSpPr>
        <a:xfrm>
          <a:off x="0" y="0"/>
          <a:ext cx="0" cy="0"/>
          <a:chOff x="0" y="0"/>
          <a:chExt cx="0" cy="0"/>
        </a:xfrm>
      </p:grpSpPr>
      <p:sp>
        <p:nvSpPr>
          <p:cNvPr id="177" name="Google Shape;177;p35"/>
          <p:cNvSpPr>
            <a:spLocks noGrp="1"/>
          </p:cNvSpPr>
          <p:nvPr>
            <p:ph type="pic" idx="2"/>
          </p:nvPr>
        </p:nvSpPr>
        <p:spPr>
          <a:xfrm>
            <a:off x="6148575" y="0"/>
            <a:ext cx="2995500" cy="1425600"/>
          </a:xfrm>
          <a:prstGeom prst="rect">
            <a:avLst/>
          </a:prstGeom>
          <a:noFill/>
          <a:ln>
            <a:noFill/>
          </a:ln>
        </p:spPr>
      </p:sp>
      <p:sp>
        <p:nvSpPr>
          <p:cNvPr id="178" name="Google Shape;178;p35"/>
          <p:cNvSpPr>
            <a:spLocks noGrp="1"/>
          </p:cNvSpPr>
          <p:nvPr>
            <p:ph type="pic" idx="3"/>
          </p:nvPr>
        </p:nvSpPr>
        <p:spPr>
          <a:xfrm>
            <a:off x="6148575" y="3803400"/>
            <a:ext cx="2995500" cy="1342800"/>
          </a:xfrm>
          <a:prstGeom prst="rect">
            <a:avLst/>
          </a:prstGeom>
          <a:noFill/>
          <a:ln>
            <a:noFill/>
          </a:ln>
        </p:spPr>
      </p:sp>
      <p:sp>
        <p:nvSpPr>
          <p:cNvPr id="179" name="Google Shape;179;p35"/>
          <p:cNvSpPr txBox="1">
            <a:spLocks noGrp="1"/>
          </p:cNvSpPr>
          <p:nvPr>
            <p:ph type="title"/>
          </p:nvPr>
        </p:nvSpPr>
        <p:spPr>
          <a:xfrm>
            <a:off x="740693" y="1"/>
            <a:ext cx="3531000" cy="1086900"/>
          </a:xfrm>
          <a:prstGeom prst="rect">
            <a:avLst/>
          </a:prstGeom>
        </p:spPr>
        <p:txBody>
          <a:bodyPr spcFirstLastPara="1" wrap="square" lIns="0" tIns="0" rIns="0" bIns="0" anchor="b" anchorCtr="0">
            <a:noAutofit/>
          </a:bodyPr>
          <a:lstStyle>
            <a:lvl1pPr lvl="0">
              <a:spcBef>
                <a:spcPts val="0"/>
              </a:spcBef>
              <a:spcAft>
                <a:spcPts val="0"/>
              </a:spcAft>
              <a:buSzPts val="2800"/>
              <a:buFont typeface="Work Sans"/>
              <a:buNone/>
              <a:defRPr>
                <a:latin typeface="Work Sans"/>
                <a:ea typeface="Work Sans"/>
                <a:cs typeface="Work Sans"/>
                <a:sym typeface="Work San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0" name="Google Shape;180;p35"/>
          <p:cNvSpPr>
            <a:spLocks noGrp="1"/>
          </p:cNvSpPr>
          <p:nvPr>
            <p:ph type="pic" idx="4"/>
          </p:nvPr>
        </p:nvSpPr>
        <p:spPr>
          <a:xfrm>
            <a:off x="2962800" y="3803400"/>
            <a:ext cx="3185700" cy="1342800"/>
          </a:xfrm>
          <a:prstGeom prst="rect">
            <a:avLst/>
          </a:prstGeom>
          <a:noFill/>
          <a:ln>
            <a:noFill/>
          </a:ln>
        </p:spPr>
      </p:sp>
      <p:sp>
        <p:nvSpPr>
          <p:cNvPr id="181" name="Google Shape;181;p35"/>
          <p:cNvSpPr txBox="1">
            <a:spLocks noGrp="1"/>
          </p:cNvSpPr>
          <p:nvPr>
            <p:ph type="sldNum" idx="12"/>
          </p:nvPr>
        </p:nvSpPr>
        <p:spPr>
          <a:xfrm>
            <a:off x="226300" y="4886025"/>
            <a:ext cx="456600" cy="1692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da"/>
              <a:t>‹#›</a:t>
            </a:fld>
            <a:endParaRPr/>
          </a:p>
        </p:txBody>
      </p:sp>
      <p:sp>
        <p:nvSpPr>
          <p:cNvPr id="182" name="Google Shape;182;p35"/>
          <p:cNvSpPr>
            <a:spLocks noGrp="1"/>
          </p:cNvSpPr>
          <p:nvPr>
            <p:ph type="pic" idx="5"/>
          </p:nvPr>
        </p:nvSpPr>
        <p:spPr>
          <a:xfrm>
            <a:off x="664500" y="1341525"/>
            <a:ext cx="3831300" cy="1833300"/>
          </a:xfrm>
          <a:prstGeom prst="rect">
            <a:avLst/>
          </a:prstGeom>
          <a:noFill/>
          <a:ln>
            <a:noFill/>
          </a:ln>
        </p:spPr>
      </p:sp>
    </p:spTree>
    <p:extLst>
      <p:ext uri="{BB962C8B-B14F-4D97-AF65-F5344CB8AC3E}">
        <p14:creationId xmlns:p14="http://schemas.microsoft.com/office/powerpoint/2010/main" val="34086121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able of Contents" type="secHead">
  <p:cSld name="SECTION_HEADER">
    <p:bg>
      <p:bgPr>
        <a:solidFill>
          <a:schemeClr val="accent1"/>
        </a:solidFill>
        <a:effectLst/>
      </p:bgPr>
    </p:bg>
    <p:spTree>
      <p:nvGrpSpPr>
        <p:cNvPr id="1" name="Shape 183"/>
        <p:cNvGrpSpPr/>
        <p:nvPr/>
      </p:nvGrpSpPr>
      <p:grpSpPr>
        <a:xfrm>
          <a:off x="0" y="0"/>
          <a:ext cx="0" cy="0"/>
          <a:chOff x="0" y="0"/>
          <a:chExt cx="0" cy="0"/>
        </a:xfrm>
      </p:grpSpPr>
      <p:sp>
        <p:nvSpPr>
          <p:cNvPr id="184" name="Google Shape;184;p36"/>
          <p:cNvSpPr/>
          <p:nvPr/>
        </p:nvSpPr>
        <p:spPr>
          <a:xfrm rot="5400000">
            <a:off x="2419800" y="-1953625"/>
            <a:ext cx="4276500" cy="86592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36"/>
          <p:cNvSpPr txBox="1">
            <a:spLocks noGrp="1"/>
          </p:cNvSpPr>
          <p:nvPr>
            <p:ph type="title"/>
          </p:nvPr>
        </p:nvSpPr>
        <p:spPr>
          <a:xfrm>
            <a:off x="438912" y="457200"/>
            <a:ext cx="8202300" cy="348600"/>
          </a:xfrm>
          <a:prstGeom prst="rect">
            <a:avLst/>
          </a:prstGeom>
        </p:spPr>
        <p:txBody>
          <a:bodyPr spcFirstLastPara="1" wrap="square" lIns="0" tIns="0" rIns="0" bIns="0" anchor="t" anchorCtr="0">
            <a:spAutoFit/>
          </a:bodyPr>
          <a:lstStyle>
            <a:lvl1pPr lvl="0">
              <a:spcBef>
                <a:spcPts val="0"/>
              </a:spcBef>
              <a:spcAft>
                <a:spcPts val="0"/>
              </a:spcAft>
              <a:buClr>
                <a:schemeClr val="dk1"/>
              </a:buClr>
              <a:buSzPts val="2800"/>
              <a:buFont typeface="Work Sans Black"/>
              <a:buNone/>
              <a:defRPr>
                <a:solidFill>
                  <a:schemeClr val="dk1"/>
                </a:solidFill>
              </a:defRPr>
            </a:lvl1pPr>
            <a:lvl2pPr lvl="1">
              <a:spcBef>
                <a:spcPts val="0"/>
              </a:spcBef>
              <a:spcAft>
                <a:spcPts val="0"/>
              </a:spcAft>
              <a:buClr>
                <a:schemeClr val="lt2"/>
              </a:buClr>
              <a:buSzPts val="2800"/>
              <a:buFont typeface="Work Sans Black"/>
              <a:buNone/>
              <a:defRPr/>
            </a:lvl2pPr>
            <a:lvl3pPr lvl="2">
              <a:spcBef>
                <a:spcPts val="0"/>
              </a:spcBef>
              <a:spcAft>
                <a:spcPts val="0"/>
              </a:spcAft>
              <a:buClr>
                <a:schemeClr val="lt2"/>
              </a:buClr>
              <a:buSzPts val="2800"/>
              <a:buFont typeface="Work Sans Black"/>
              <a:buNone/>
              <a:defRPr/>
            </a:lvl3pPr>
            <a:lvl4pPr lvl="3">
              <a:spcBef>
                <a:spcPts val="0"/>
              </a:spcBef>
              <a:spcAft>
                <a:spcPts val="0"/>
              </a:spcAft>
              <a:buClr>
                <a:schemeClr val="lt2"/>
              </a:buClr>
              <a:buSzPts val="2800"/>
              <a:buFont typeface="Work Sans Black"/>
              <a:buNone/>
              <a:defRPr/>
            </a:lvl4pPr>
            <a:lvl5pPr lvl="4">
              <a:spcBef>
                <a:spcPts val="0"/>
              </a:spcBef>
              <a:spcAft>
                <a:spcPts val="0"/>
              </a:spcAft>
              <a:buClr>
                <a:schemeClr val="lt2"/>
              </a:buClr>
              <a:buSzPts val="2800"/>
              <a:buFont typeface="Work Sans Black"/>
              <a:buNone/>
              <a:defRPr/>
            </a:lvl5pPr>
            <a:lvl6pPr lvl="5">
              <a:spcBef>
                <a:spcPts val="0"/>
              </a:spcBef>
              <a:spcAft>
                <a:spcPts val="0"/>
              </a:spcAft>
              <a:buClr>
                <a:schemeClr val="lt2"/>
              </a:buClr>
              <a:buSzPts val="2800"/>
              <a:buFont typeface="Work Sans Black"/>
              <a:buNone/>
              <a:defRPr/>
            </a:lvl6pPr>
            <a:lvl7pPr lvl="6">
              <a:spcBef>
                <a:spcPts val="0"/>
              </a:spcBef>
              <a:spcAft>
                <a:spcPts val="0"/>
              </a:spcAft>
              <a:buClr>
                <a:schemeClr val="lt2"/>
              </a:buClr>
              <a:buSzPts val="2800"/>
              <a:buFont typeface="Work Sans Black"/>
              <a:buNone/>
              <a:defRPr/>
            </a:lvl7pPr>
            <a:lvl8pPr lvl="7">
              <a:spcBef>
                <a:spcPts val="0"/>
              </a:spcBef>
              <a:spcAft>
                <a:spcPts val="0"/>
              </a:spcAft>
              <a:buClr>
                <a:schemeClr val="lt2"/>
              </a:buClr>
              <a:buSzPts val="2800"/>
              <a:buFont typeface="Work Sans Black"/>
              <a:buNone/>
              <a:defRPr/>
            </a:lvl8pPr>
            <a:lvl9pPr lvl="8">
              <a:spcBef>
                <a:spcPts val="0"/>
              </a:spcBef>
              <a:spcAft>
                <a:spcPts val="0"/>
              </a:spcAft>
              <a:buClr>
                <a:schemeClr val="lt2"/>
              </a:buClr>
              <a:buSzPts val="2800"/>
              <a:buFont typeface="Work Sans Black"/>
              <a:buNone/>
              <a:defRPr/>
            </a:lvl9pPr>
          </a:lstStyle>
          <a:p>
            <a:endParaRPr/>
          </a:p>
        </p:txBody>
      </p:sp>
      <p:sp>
        <p:nvSpPr>
          <p:cNvPr id="186" name="Google Shape;186;p36"/>
          <p:cNvSpPr txBox="1">
            <a:spLocks noGrp="1"/>
          </p:cNvSpPr>
          <p:nvPr>
            <p:ph type="sldNum" idx="12"/>
          </p:nvPr>
        </p:nvSpPr>
        <p:spPr>
          <a:xfrm>
            <a:off x="226300" y="4886025"/>
            <a:ext cx="456600" cy="169200"/>
          </a:xfrm>
          <a:prstGeom prst="rect">
            <a:avLst/>
          </a:prstGeom>
        </p:spPr>
        <p:txBody>
          <a:bodyPr spcFirstLastPara="1" wrap="square" lIns="0" tIns="0" rIns="0" bIns="0" anchor="t" anchorCtr="0">
            <a:noAutofit/>
          </a:bodyPr>
          <a:lstStyle>
            <a:lvl1pPr lvl="0">
              <a:buNone/>
              <a:defRPr>
                <a:solidFill>
                  <a:schemeClr val="dk1"/>
                </a:solidFill>
              </a:defRPr>
            </a:lvl1pPr>
            <a:lvl2pPr lvl="1">
              <a:buNone/>
              <a:defRPr>
                <a:solidFill>
                  <a:schemeClr val="dk1"/>
                </a:solidFill>
              </a:defRPr>
            </a:lvl2pPr>
            <a:lvl3pPr lvl="2">
              <a:buNone/>
              <a:defRPr>
                <a:solidFill>
                  <a:schemeClr val="dk1"/>
                </a:solidFill>
              </a:defRPr>
            </a:lvl3pPr>
            <a:lvl4pPr lvl="3">
              <a:buNone/>
              <a:defRPr>
                <a:solidFill>
                  <a:schemeClr val="dk1"/>
                </a:solidFill>
              </a:defRPr>
            </a:lvl4pPr>
            <a:lvl5pPr lvl="4">
              <a:buNone/>
              <a:defRPr>
                <a:solidFill>
                  <a:schemeClr val="dk1"/>
                </a:solidFill>
              </a:defRPr>
            </a:lvl5pPr>
            <a:lvl6pPr lvl="5">
              <a:buNone/>
              <a:defRPr>
                <a:solidFill>
                  <a:schemeClr val="dk1"/>
                </a:solidFill>
              </a:defRPr>
            </a:lvl6pPr>
            <a:lvl7pPr lvl="6">
              <a:buNone/>
              <a:defRPr>
                <a:solidFill>
                  <a:schemeClr val="dk1"/>
                </a:solidFill>
              </a:defRPr>
            </a:lvl7pPr>
            <a:lvl8pPr lvl="7">
              <a:buNone/>
              <a:defRPr>
                <a:solidFill>
                  <a:schemeClr val="dk1"/>
                </a:solidFill>
              </a:defRPr>
            </a:lvl8pPr>
            <a:lvl9pPr lvl="8">
              <a:buNone/>
              <a:defRPr>
                <a:solidFill>
                  <a:schemeClr val="dk1"/>
                </a:solidFill>
              </a:defRPr>
            </a:lvl9pPr>
          </a:lstStyle>
          <a:p>
            <a:pPr marL="0" lvl="0" indent="0" algn="l" rtl="0">
              <a:spcBef>
                <a:spcPts val="0"/>
              </a:spcBef>
              <a:spcAft>
                <a:spcPts val="0"/>
              </a:spcAft>
              <a:buNone/>
            </a:pPr>
            <a:fld id="{00000000-1234-1234-1234-123412341234}" type="slidenum">
              <a:rPr lang="da"/>
              <a:t>‹#›</a:t>
            </a:fld>
            <a:endParaRPr/>
          </a:p>
        </p:txBody>
      </p:sp>
      <p:sp>
        <p:nvSpPr>
          <p:cNvPr id="187" name="Google Shape;187;p36"/>
          <p:cNvSpPr txBox="1">
            <a:spLocks noGrp="1"/>
          </p:cNvSpPr>
          <p:nvPr>
            <p:ph type="body" idx="1"/>
          </p:nvPr>
        </p:nvSpPr>
        <p:spPr>
          <a:xfrm>
            <a:off x="454600" y="1565585"/>
            <a:ext cx="1548600" cy="1254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1pPr>
            <a:lvl2pPr marL="914400" lvl="1"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2pPr>
            <a:lvl3pPr marL="1371600" lvl="2"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3pPr>
            <a:lvl4pPr marL="1828800" lvl="3"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4pPr>
            <a:lvl5pPr marL="2286000" lvl="4"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5pPr>
            <a:lvl6pPr marL="2743200" lvl="5"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6pPr>
            <a:lvl7pPr marL="3200400" lvl="6"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7pPr>
            <a:lvl8pPr marL="3657600" lvl="7"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8pPr>
            <a:lvl9pPr marL="4114800" lvl="8"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9pPr>
          </a:lstStyle>
          <a:p>
            <a:endParaRPr/>
          </a:p>
        </p:txBody>
      </p:sp>
      <p:sp>
        <p:nvSpPr>
          <p:cNvPr id="188" name="Google Shape;188;p36"/>
          <p:cNvSpPr txBox="1">
            <a:spLocks noGrp="1"/>
          </p:cNvSpPr>
          <p:nvPr>
            <p:ph type="body" idx="2"/>
          </p:nvPr>
        </p:nvSpPr>
        <p:spPr>
          <a:xfrm>
            <a:off x="687925" y="1690985"/>
            <a:ext cx="1315200" cy="1254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lt2"/>
              </a:buClr>
              <a:buSzPts val="800"/>
              <a:buChar char="●"/>
              <a:defRPr>
                <a:solidFill>
                  <a:schemeClr val="lt2"/>
                </a:solidFill>
              </a:defRPr>
            </a:lvl1pPr>
            <a:lvl2pPr marL="914400" lvl="1" indent="-279400">
              <a:spcBef>
                <a:spcPts val="0"/>
              </a:spcBef>
              <a:spcAft>
                <a:spcPts val="0"/>
              </a:spcAft>
              <a:buClr>
                <a:schemeClr val="lt2"/>
              </a:buClr>
              <a:buSzPts val="800"/>
              <a:buChar char="○"/>
              <a:defRPr>
                <a:solidFill>
                  <a:schemeClr val="lt2"/>
                </a:solidFill>
              </a:defRPr>
            </a:lvl2pPr>
            <a:lvl3pPr marL="1371600" lvl="2" indent="-279400">
              <a:spcBef>
                <a:spcPts val="0"/>
              </a:spcBef>
              <a:spcAft>
                <a:spcPts val="0"/>
              </a:spcAft>
              <a:buClr>
                <a:schemeClr val="lt2"/>
              </a:buClr>
              <a:buSzPts val="800"/>
              <a:buChar char="■"/>
              <a:defRPr>
                <a:solidFill>
                  <a:schemeClr val="lt2"/>
                </a:solidFill>
              </a:defRPr>
            </a:lvl3pPr>
            <a:lvl4pPr marL="1828800" lvl="3" indent="-279400">
              <a:spcBef>
                <a:spcPts val="0"/>
              </a:spcBef>
              <a:spcAft>
                <a:spcPts val="0"/>
              </a:spcAft>
              <a:buClr>
                <a:schemeClr val="lt2"/>
              </a:buClr>
              <a:buSzPts val="800"/>
              <a:buChar char="●"/>
              <a:defRPr>
                <a:solidFill>
                  <a:schemeClr val="lt2"/>
                </a:solidFill>
              </a:defRPr>
            </a:lvl4pPr>
            <a:lvl5pPr marL="2286000" lvl="4" indent="-279400">
              <a:spcBef>
                <a:spcPts val="0"/>
              </a:spcBef>
              <a:spcAft>
                <a:spcPts val="0"/>
              </a:spcAft>
              <a:buClr>
                <a:schemeClr val="lt2"/>
              </a:buClr>
              <a:buSzPts val="800"/>
              <a:buChar char="○"/>
              <a:defRPr>
                <a:solidFill>
                  <a:schemeClr val="lt2"/>
                </a:solidFill>
              </a:defRPr>
            </a:lvl5pPr>
            <a:lvl6pPr marL="2743200" lvl="5" indent="-279400">
              <a:spcBef>
                <a:spcPts val="0"/>
              </a:spcBef>
              <a:spcAft>
                <a:spcPts val="0"/>
              </a:spcAft>
              <a:buClr>
                <a:schemeClr val="lt2"/>
              </a:buClr>
              <a:buSzPts val="800"/>
              <a:buChar char="■"/>
              <a:defRPr>
                <a:solidFill>
                  <a:schemeClr val="lt2"/>
                </a:solidFill>
              </a:defRPr>
            </a:lvl6pPr>
            <a:lvl7pPr marL="3200400" lvl="6" indent="-279400">
              <a:spcBef>
                <a:spcPts val="0"/>
              </a:spcBef>
              <a:spcAft>
                <a:spcPts val="0"/>
              </a:spcAft>
              <a:buClr>
                <a:schemeClr val="lt2"/>
              </a:buClr>
              <a:buSzPts val="800"/>
              <a:buChar char="●"/>
              <a:defRPr>
                <a:solidFill>
                  <a:schemeClr val="lt2"/>
                </a:solidFill>
              </a:defRPr>
            </a:lvl7pPr>
            <a:lvl8pPr marL="3657600" lvl="7" indent="-279400">
              <a:spcBef>
                <a:spcPts val="0"/>
              </a:spcBef>
              <a:spcAft>
                <a:spcPts val="0"/>
              </a:spcAft>
              <a:buClr>
                <a:schemeClr val="lt2"/>
              </a:buClr>
              <a:buSzPts val="800"/>
              <a:buChar char="○"/>
              <a:defRPr>
                <a:solidFill>
                  <a:schemeClr val="lt2"/>
                </a:solidFill>
              </a:defRPr>
            </a:lvl8pPr>
            <a:lvl9pPr marL="4114800" lvl="8" indent="-279400">
              <a:spcBef>
                <a:spcPts val="0"/>
              </a:spcBef>
              <a:spcAft>
                <a:spcPts val="0"/>
              </a:spcAft>
              <a:buClr>
                <a:schemeClr val="lt2"/>
              </a:buClr>
              <a:buSzPts val="800"/>
              <a:buChar char="■"/>
              <a:defRPr>
                <a:solidFill>
                  <a:schemeClr val="lt2"/>
                </a:solidFill>
              </a:defRPr>
            </a:lvl9pPr>
          </a:lstStyle>
          <a:p>
            <a:endParaRPr/>
          </a:p>
        </p:txBody>
      </p:sp>
      <p:sp>
        <p:nvSpPr>
          <p:cNvPr id="189" name="Google Shape;189;p36"/>
          <p:cNvSpPr txBox="1">
            <a:spLocks noGrp="1"/>
          </p:cNvSpPr>
          <p:nvPr>
            <p:ph type="body" idx="3"/>
          </p:nvPr>
        </p:nvSpPr>
        <p:spPr>
          <a:xfrm>
            <a:off x="454600" y="2516416"/>
            <a:ext cx="1548600" cy="1254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1pPr>
            <a:lvl2pPr marL="914400" lvl="1"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2pPr>
            <a:lvl3pPr marL="1371600" lvl="2"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3pPr>
            <a:lvl4pPr marL="1828800" lvl="3"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4pPr>
            <a:lvl5pPr marL="2286000" lvl="4"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5pPr>
            <a:lvl6pPr marL="2743200" lvl="5"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6pPr>
            <a:lvl7pPr marL="3200400" lvl="6"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7pPr>
            <a:lvl8pPr marL="3657600" lvl="7"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8pPr>
            <a:lvl9pPr marL="4114800" lvl="8"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9pPr>
          </a:lstStyle>
          <a:p>
            <a:endParaRPr/>
          </a:p>
        </p:txBody>
      </p:sp>
      <p:sp>
        <p:nvSpPr>
          <p:cNvPr id="190" name="Google Shape;190;p36"/>
          <p:cNvSpPr txBox="1">
            <a:spLocks noGrp="1"/>
          </p:cNvSpPr>
          <p:nvPr>
            <p:ph type="body" idx="4"/>
          </p:nvPr>
        </p:nvSpPr>
        <p:spPr>
          <a:xfrm>
            <a:off x="687925" y="2641816"/>
            <a:ext cx="1315200" cy="1254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lt2"/>
              </a:buClr>
              <a:buSzPts val="800"/>
              <a:buChar char="●"/>
              <a:defRPr>
                <a:solidFill>
                  <a:schemeClr val="lt2"/>
                </a:solidFill>
              </a:defRPr>
            </a:lvl1pPr>
            <a:lvl2pPr marL="914400" lvl="1" indent="-279400">
              <a:spcBef>
                <a:spcPts val="0"/>
              </a:spcBef>
              <a:spcAft>
                <a:spcPts val="0"/>
              </a:spcAft>
              <a:buClr>
                <a:schemeClr val="lt2"/>
              </a:buClr>
              <a:buSzPts val="800"/>
              <a:buChar char="○"/>
              <a:defRPr>
                <a:solidFill>
                  <a:schemeClr val="lt2"/>
                </a:solidFill>
              </a:defRPr>
            </a:lvl2pPr>
            <a:lvl3pPr marL="1371600" lvl="2" indent="-279400">
              <a:spcBef>
                <a:spcPts val="0"/>
              </a:spcBef>
              <a:spcAft>
                <a:spcPts val="0"/>
              </a:spcAft>
              <a:buClr>
                <a:schemeClr val="lt2"/>
              </a:buClr>
              <a:buSzPts val="800"/>
              <a:buChar char="■"/>
              <a:defRPr>
                <a:solidFill>
                  <a:schemeClr val="lt2"/>
                </a:solidFill>
              </a:defRPr>
            </a:lvl3pPr>
            <a:lvl4pPr marL="1828800" lvl="3" indent="-279400">
              <a:spcBef>
                <a:spcPts val="0"/>
              </a:spcBef>
              <a:spcAft>
                <a:spcPts val="0"/>
              </a:spcAft>
              <a:buClr>
                <a:schemeClr val="lt2"/>
              </a:buClr>
              <a:buSzPts val="800"/>
              <a:buChar char="●"/>
              <a:defRPr>
                <a:solidFill>
                  <a:schemeClr val="lt2"/>
                </a:solidFill>
              </a:defRPr>
            </a:lvl4pPr>
            <a:lvl5pPr marL="2286000" lvl="4" indent="-279400">
              <a:spcBef>
                <a:spcPts val="0"/>
              </a:spcBef>
              <a:spcAft>
                <a:spcPts val="0"/>
              </a:spcAft>
              <a:buClr>
                <a:schemeClr val="lt2"/>
              </a:buClr>
              <a:buSzPts val="800"/>
              <a:buChar char="○"/>
              <a:defRPr>
                <a:solidFill>
                  <a:schemeClr val="lt2"/>
                </a:solidFill>
              </a:defRPr>
            </a:lvl5pPr>
            <a:lvl6pPr marL="2743200" lvl="5" indent="-279400">
              <a:spcBef>
                <a:spcPts val="0"/>
              </a:spcBef>
              <a:spcAft>
                <a:spcPts val="0"/>
              </a:spcAft>
              <a:buClr>
                <a:schemeClr val="lt2"/>
              </a:buClr>
              <a:buSzPts val="800"/>
              <a:buChar char="■"/>
              <a:defRPr>
                <a:solidFill>
                  <a:schemeClr val="lt2"/>
                </a:solidFill>
              </a:defRPr>
            </a:lvl6pPr>
            <a:lvl7pPr marL="3200400" lvl="6" indent="-279400">
              <a:spcBef>
                <a:spcPts val="0"/>
              </a:spcBef>
              <a:spcAft>
                <a:spcPts val="0"/>
              </a:spcAft>
              <a:buClr>
                <a:schemeClr val="lt2"/>
              </a:buClr>
              <a:buSzPts val="800"/>
              <a:buChar char="●"/>
              <a:defRPr>
                <a:solidFill>
                  <a:schemeClr val="lt2"/>
                </a:solidFill>
              </a:defRPr>
            </a:lvl7pPr>
            <a:lvl8pPr marL="3657600" lvl="7" indent="-279400">
              <a:spcBef>
                <a:spcPts val="0"/>
              </a:spcBef>
              <a:spcAft>
                <a:spcPts val="0"/>
              </a:spcAft>
              <a:buClr>
                <a:schemeClr val="lt2"/>
              </a:buClr>
              <a:buSzPts val="800"/>
              <a:buChar char="○"/>
              <a:defRPr>
                <a:solidFill>
                  <a:schemeClr val="lt2"/>
                </a:solidFill>
              </a:defRPr>
            </a:lvl8pPr>
            <a:lvl9pPr marL="4114800" lvl="8" indent="-279400">
              <a:spcBef>
                <a:spcPts val="0"/>
              </a:spcBef>
              <a:spcAft>
                <a:spcPts val="0"/>
              </a:spcAft>
              <a:buClr>
                <a:schemeClr val="lt2"/>
              </a:buClr>
              <a:buSzPts val="800"/>
              <a:buChar char="■"/>
              <a:defRPr>
                <a:solidFill>
                  <a:schemeClr val="lt2"/>
                </a:solidFill>
              </a:defRPr>
            </a:lvl9pPr>
          </a:lstStyle>
          <a:p>
            <a:endParaRPr/>
          </a:p>
        </p:txBody>
      </p:sp>
      <p:sp>
        <p:nvSpPr>
          <p:cNvPr id="191" name="Google Shape;191;p36"/>
          <p:cNvSpPr txBox="1">
            <a:spLocks noGrp="1"/>
          </p:cNvSpPr>
          <p:nvPr>
            <p:ph type="body" idx="5"/>
          </p:nvPr>
        </p:nvSpPr>
        <p:spPr>
          <a:xfrm>
            <a:off x="2684925" y="1565585"/>
            <a:ext cx="1548600" cy="1254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1pPr>
            <a:lvl2pPr marL="914400" lvl="1"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2pPr>
            <a:lvl3pPr marL="1371600" lvl="2"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3pPr>
            <a:lvl4pPr marL="1828800" lvl="3"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4pPr>
            <a:lvl5pPr marL="2286000" lvl="4"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5pPr>
            <a:lvl6pPr marL="2743200" lvl="5"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6pPr>
            <a:lvl7pPr marL="3200400" lvl="6"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7pPr>
            <a:lvl8pPr marL="3657600" lvl="7"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8pPr>
            <a:lvl9pPr marL="4114800" lvl="8"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9pPr>
          </a:lstStyle>
          <a:p>
            <a:endParaRPr/>
          </a:p>
        </p:txBody>
      </p:sp>
      <p:sp>
        <p:nvSpPr>
          <p:cNvPr id="192" name="Google Shape;192;p36"/>
          <p:cNvSpPr txBox="1">
            <a:spLocks noGrp="1"/>
          </p:cNvSpPr>
          <p:nvPr>
            <p:ph type="body" idx="6"/>
          </p:nvPr>
        </p:nvSpPr>
        <p:spPr>
          <a:xfrm>
            <a:off x="2918250" y="1690985"/>
            <a:ext cx="1315200" cy="1254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lt2"/>
              </a:buClr>
              <a:buSzPts val="800"/>
              <a:buChar char="●"/>
              <a:defRPr>
                <a:solidFill>
                  <a:schemeClr val="lt2"/>
                </a:solidFill>
              </a:defRPr>
            </a:lvl1pPr>
            <a:lvl2pPr marL="914400" lvl="1" indent="-279400">
              <a:spcBef>
                <a:spcPts val="0"/>
              </a:spcBef>
              <a:spcAft>
                <a:spcPts val="0"/>
              </a:spcAft>
              <a:buClr>
                <a:schemeClr val="lt2"/>
              </a:buClr>
              <a:buSzPts val="800"/>
              <a:buChar char="○"/>
              <a:defRPr>
                <a:solidFill>
                  <a:schemeClr val="lt2"/>
                </a:solidFill>
              </a:defRPr>
            </a:lvl2pPr>
            <a:lvl3pPr marL="1371600" lvl="2" indent="-279400">
              <a:spcBef>
                <a:spcPts val="0"/>
              </a:spcBef>
              <a:spcAft>
                <a:spcPts val="0"/>
              </a:spcAft>
              <a:buClr>
                <a:schemeClr val="lt2"/>
              </a:buClr>
              <a:buSzPts val="800"/>
              <a:buChar char="■"/>
              <a:defRPr>
                <a:solidFill>
                  <a:schemeClr val="lt2"/>
                </a:solidFill>
              </a:defRPr>
            </a:lvl3pPr>
            <a:lvl4pPr marL="1828800" lvl="3" indent="-279400">
              <a:spcBef>
                <a:spcPts val="0"/>
              </a:spcBef>
              <a:spcAft>
                <a:spcPts val="0"/>
              </a:spcAft>
              <a:buClr>
                <a:schemeClr val="lt2"/>
              </a:buClr>
              <a:buSzPts val="800"/>
              <a:buChar char="●"/>
              <a:defRPr>
                <a:solidFill>
                  <a:schemeClr val="lt2"/>
                </a:solidFill>
              </a:defRPr>
            </a:lvl4pPr>
            <a:lvl5pPr marL="2286000" lvl="4" indent="-279400">
              <a:spcBef>
                <a:spcPts val="0"/>
              </a:spcBef>
              <a:spcAft>
                <a:spcPts val="0"/>
              </a:spcAft>
              <a:buClr>
                <a:schemeClr val="lt2"/>
              </a:buClr>
              <a:buSzPts val="800"/>
              <a:buChar char="○"/>
              <a:defRPr>
                <a:solidFill>
                  <a:schemeClr val="lt2"/>
                </a:solidFill>
              </a:defRPr>
            </a:lvl5pPr>
            <a:lvl6pPr marL="2743200" lvl="5" indent="-279400">
              <a:spcBef>
                <a:spcPts val="0"/>
              </a:spcBef>
              <a:spcAft>
                <a:spcPts val="0"/>
              </a:spcAft>
              <a:buClr>
                <a:schemeClr val="lt2"/>
              </a:buClr>
              <a:buSzPts val="800"/>
              <a:buChar char="■"/>
              <a:defRPr>
                <a:solidFill>
                  <a:schemeClr val="lt2"/>
                </a:solidFill>
              </a:defRPr>
            </a:lvl6pPr>
            <a:lvl7pPr marL="3200400" lvl="6" indent="-279400">
              <a:spcBef>
                <a:spcPts val="0"/>
              </a:spcBef>
              <a:spcAft>
                <a:spcPts val="0"/>
              </a:spcAft>
              <a:buClr>
                <a:schemeClr val="lt2"/>
              </a:buClr>
              <a:buSzPts val="800"/>
              <a:buChar char="●"/>
              <a:defRPr>
                <a:solidFill>
                  <a:schemeClr val="lt2"/>
                </a:solidFill>
              </a:defRPr>
            </a:lvl7pPr>
            <a:lvl8pPr marL="3657600" lvl="7" indent="-279400">
              <a:spcBef>
                <a:spcPts val="0"/>
              </a:spcBef>
              <a:spcAft>
                <a:spcPts val="0"/>
              </a:spcAft>
              <a:buClr>
                <a:schemeClr val="lt2"/>
              </a:buClr>
              <a:buSzPts val="800"/>
              <a:buChar char="○"/>
              <a:defRPr>
                <a:solidFill>
                  <a:schemeClr val="lt2"/>
                </a:solidFill>
              </a:defRPr>
            </a:lvl8pPr>
            <a:lvl9pPr marL="4114800" lvl="8" indent="-279400">
              <a:spcBef>
                <a:spcPts val="0"/>
              </a:spcBef>
              <a:spcAft>
                <a:spcPts val="0"/>
              </a:spcAft>
              <a:buClr>
                <a:schemeClr val="lt2"/>
              </a:buClr>
              <a:buSzPts val="800"/>
              <a:buChar char="■"/>
              <a:defRPr>
                <a:solidFill>
                  <a:schemeClr val="lt2"/>
                </a:solidFill>
              </a:defRPr>
            </a:lvl9pPr>
          </a:lstStyle>
          <a:p>
            <a:endParaRPr/>
          </a:p>
        </p:txBody>
      </p:sp>
      <p:sp>
        <p:nvSpPr>
          <p:cNvPr id="193" name="Google Shape;193;p36"/>
          <p:cNvSpPr txBox="1">
            <a:spLocks noGrp="1"/>
          </p:cNvSpPr>
          <p:nvPr>
            <p:ph type="body" idx="7"/>
          </p:nvPr>
        </p:nvSpPr>
        <p:spPr>
          <a:xfrm>
            <a:off x="2684925" y="2516416"/>
            <a:ext cx="1548600" cy="1254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1pPr>
            <a:lvl2pPr marL="914400" lvl="1"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2pPr>
            <a:lvl3pPr marL="1371600" lvl="2"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3pPr>
            <a:lvl4pPr marL="1828800" lvl="3"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4pPr>
            <a:lvl5pPr marL="2286000" lvl="4"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5pPr>
            <a:lvl6pPr marL="2743200" lvl="5"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6pPr>
            <a:lvl7pPr marL="3200400" lvl="6"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7pPr>
            <a:lvl8pPr marL="3657600" lvl="7"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8pPr>
            <a:lvl9pPr marL="4114800" lvl="8"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9pPr>
          </a:lstStyle>
          <a:p>
            <a:endParaRPr/>
          </a:p>
        </p:txBody>
      </p:sp>
      <p:sp>
        <p:nvSpPr>
          <p:cNvPr id="194" name="Google Shape;194;p36"/>
          <p:cNvSpPr txBox="1">
            <a:spLocks noGrp="1"/>
          </p:cNvSpPr>
          <p:nvPr>
            <p:ph type="body" idx="8"/>
          </p:nvPr>
        </p:nvSpPr>
        <p:spPr>
          <a:xfrm>
            <a:off x="2918250" y="2641816"/>
            <a:ext cx="1315200" cy="1254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lt2"/>
              </a:buClr>
              <a:buSzPts val="800"/>
              <a:buChar char="●"/>
              <a:defRPr>
                <a:solidFill>
                  <a:schemeClr val="lt2"/>
                </a:solidFill>
              </a:defRPr>
            </a:lvl1pPr>
            <a:lvl2pPr marL="914400" lvl="1" indent="-279400">
              <a:spcBef>
                <a:spcPts val="0"/>
              </a:spcBef>
              <a:spcAft>
                <a:spcPts val="0"/>
              </a:spcAft>
              <a:buClr>
                <a:schemeClr val="lt2"/>
              </a:buClr>
              <a:buSzPts val="800"/>
              <a:buChar char="○"/>
              <a:defRPr>
                <a:solidFill>
                  <a:schemeClr val="lt2"/>
                </a:solidFill>
              </a:defRPr>
            </a:lvl2pPr>
            <a:lvl3pPr marL="1371600" lvl="2" indent="-279400">
              <a:spcBef>
                <a:spcPts val="0"/>
              </a:spcBef>
              <a:spcAft>
                <a:spcPts val="0"/>
              </a:spcAft>
              <a:buClr>
                <a:schemeClr val="lt2"/>
              </a:buClr>
              <a:buSzPts val="800"/>
              <a:buChar char="■"/>
              <a:defRPr>
                <a:solidFill>
                  <a:schemeClr val="lt2"/>
                </a:solidFill>
              </a:defRPr>
            </a:lvl3pPr>
            <a:lvl4pPr marL="1828800" lvl="3" indent="-279400">
              <a:spcBef>
                <a:spcPts val="0"/>
              </a:spcBef>
              <a:spcAft>
                <a:spcPts val="0"/>
              </a:spcAft>
              <a:buClr>
                <a:schemeClr val="lt2"/>
              </a:buClr>
              <a:buSzPts val="800"/>
              <a:buChar char="●"/>
              <a:defRPr>
                <a:solidFill>
                  <a:schemeClr val="lt2"/>
                </a:solidFill>
              </a:defRPr>
            </a:lvl4pPr>
            <a:lvl5pPr marL="2286000" lvl="4" indent="-279400">
              <a:spcBef>
                <a:spcPts val="0"/>
              </a:spcBef>
              <a:spcAft>
                <a:spcPts val="0"/>
              </a:spcAft>
              <a:buClr>
                <a:schemeClr val="lt2"/>
              </a:buClr>
              <a:buSzPts val="800"/>
              <a:buChar char="○"/>
              <a:defRPr>
                <a:solidFill>
                  <a:schemeClr val="lt2"/>
                </a:solidFill>
              </a:defRPr>
            </a:lvl5pPr>
            <a:lvl6pPr marL="2743200" lvl="5" indent="-279400">
              <a:spcBef>
                <a:spcPts val="0"/>
              </a:spcBef>
              <a:spcAft>
                <a:spcPts val="0"/>
              </a:spcAft>
              <a:buClr>
                <a:schemeClr val="lt2"/>
              </a:buClr>
              <a:buSzPts val="800"/>
              <a:buChar char="■"/>
              <a:defRPr>
                <a:solidFill>
                  <a:schemeClr val="lt2"/>
                </a:solidFill>
              </a:defRPr>
            </a:lvl6pPr>
            <a:lvl7pPr marL="3200400" lvl="6" indent="-279400">
              <a:spcBef>
                <a:spcPts val="0"/>
              </a:spcBef>
              <a:spcAft>
                <a:spcPts val="0"/>
              </a:spcAft>
              <a:buClr>
                <a:schemeClr val="lt2"/>
              </a:buClr>
              <a:buSzPts val="800"/>
              <a:buChar char="●"/>
              <a:defRPr>
                <a:solidFill>
                  <a:schemeClr val="lt2"/>
                </a:solidFill>
              </a:defRPr>
            </a:lvl7pPr>
            <a:lvl8pPr marL="3657600" lvl="7" indent="-279400">
              <a:spcBef>
                <a:spcPts val="0"/>
              </a:spcBef>
              <a:spcAft>
                <a:spcPts val="0"/>
              </a:spcAft>
              <a:buClr>
                <a:schemeClr val="lt2"/>
              </a:buClr>
              <a:buSzPts val="800"/>
              <a:buChar char="○"/>
              <a:defRPr>
                <a:solidFill>
                  <a:schemeClr val="lt2"/>
                </a:solidFill>
              </a:defRPr>
            </a:lvl8pPr>
            <a:lvl9pPr marL="4114800" lvl="8" indent="-279400">
              <a:spcBef>
                <a:spcPts val="0"/>
              </a:spcBef>
              <a:spcAft>
                <a:spcPts val="0"/>
              </a:spcAft>
              <a:buClr>
                <a:schemeClr val="lt2"/>
              </a:buClr>
              <a:buSzPts val="800"/>
              <a:buChar char="■"/>
              <a:defRPr>
                <a:solidFill>
                  <a:schemeClr val="lt2"/>
                </a:solidFill>
              </a:defRPr>
            </a:lvl9pPr>
          </a:lstStyle>
          <a:p>
            <a:endParaRPr/>
          </a:p>
        </p:txBody>
      </p:sp>
      <p:sp>
        <p:nvSpPr>
          <p:cNvPr id="195" name="Google Shape;195;p36"/>
          <p:cNvSpPr txBox="1">
            <a:spLocks noGrp="1"/>
          </p:cNvSpPr>
          <p:nvPr>
            <p:ph type="body" idx="9"/>
          </p:nvPr>
        </p:nvSpPr>
        <p:spPr>
          <a:xfrm>
            <a:off x="4901400" y="1565585"/>
            <a:ext cx="1548600" cy="1254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1pPr>
            <a:lvl2pPr marL="914400" lvl="1"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2pPr>
            <a:lvl3pPr marL="1371600" lvl="2"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3pPr>
            <a:lvl4pPr marL="1828800" lvl="3"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4pPr>
            <a:lvl5pPr marL="2286000" lvl="4"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5pPr>
            <a:lvl6pPr marL="2743200" lvl="5"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6pPr>
            <a:lvl7pPr marL="3200400" lvl="6"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7pPr>
            <a:lvl8pPr marL="3657600" lvl="7"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8pPr>
            <a:lvl9pPr marL="4114800" lvl="8"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9pPr>
          </a:lstStyle>
          <a:p>
            <a:endParaRPr/>
          </a:p>
        </p:txBody>
      </p:sp>
      <p:sp>
        <p:nvSpPr>
          <p:cNvPr id="196" name="Google Shape;196;p36"/>
          <p:cNvSpPr txBox="1">
            <a:spLocks noGrp="1"/>
          </p:cNvSpPr>
          <p:nvPr>
            <p:ph type="body" idx="13"/>
          </p:nvPr>
        </p:nvSpPr>
        <p:spPr>
          <a:xfrm>
            <a:off x="5134725" y="1690985"/>
            <a:ext cx="1315200" cy="1254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lt2"/>
              </a:buClr>
              <a:buSzPts val="800"/>
              <a:buChar char="●"/>
              <a:defRPr>
                <a:solidFill>
                  <a:schemeClr val="lt2"/>
                </a:solidFill>
              </a:defRPr>
            </a:lvl1pPr>
            <a:lvl2pPr marL="914400" lvl="1" indent="-279400">
              <a:spcBef>
                <a:spcPts val="0"/>
              </a:spcBef>
              <a:spcAft>
                <a:spcPts val="0"/>
              </a:spcAft>
              <a:buClr>
                <a:schemeClr val="lt2"/>
              </a:buClr>
              <a:buSzPts val="800"/>
              <a:buChar char="○"/>
              <a:defRPr>
                <a:solidFill>
                  <a:schemeClr val="lt2"/>
                </a:solidFill>
              </a:defRPr>
            </a:lvl2pPr>
            <a:lvl3pPr marL="1371600" lvl="2" indent="-279400">
              <a:spcBef>
                <a:spcPts val="0"/>
              </a:spcBef>
              <a:spcAft>
                <a:spcPts val="0"/>
              </a:spcAft>
              <a:buClr>
                <a:schemeClr val="lt2"/>
              </a:buClr>
              <a:buSzPts val="800"/>
              <a:buChar char="■"/>
              <a:defRPr>
                <a:solidFill>
                  <a:schemeClr val="lt2"/>
                </a:solidFill>
              </a:defRPr>
            </a:lvl3pPr>
            <a:lvl4pPr marL="1828800" lvl="3" indent="-279400">
              <a:spcBef>
                <a:spcPts val="0"/>
              </a:spcBef>
              <a:spcAft>
                <a:spcPts val="0"/>
              </a:spcAft>
              <a:buClr>
                <a:schemeClr val="lt2"/>
              </a:buClr>
              <a:buSzPts val="800"/>
              <a:buChar char="●"/>
              <a:defRPr>
                <a:solidFill>
                  <a:schemeClr val="lt2"/>
                </a:solidFill>
              </a:defRPr>
            </a:lvl4pPr>
            <a:lvl5pPr marL="2286000" lvl="4" indent="-279400">
              <a:spcBef>
                <a:spcPts val="0"/>
              </a:spcBef>
              <a:spcAft>
                <a:spcPts val="0"/>
              </a:spcAft>
              <a:buClr>
                <a:schemeClr val="lt2"/>
              </a:buClr>
              <a:buSzPts val="800"/>
              <a:buChar char="○"/>
              <a:defRPr>
                <a:solidFill>
                  <a:schemeClr val="lt2"/>
                </a:solidFill>
              </a:defRPr>
            </a:lvl5pPr>
            <a:lvl6pPr marL="2743200" lvl="5" indent="-279400">
              <a:spcBef>
                <a:spcPts val="0"/>
              </a:spcBef>
              <a:spcAft>
                <a:spcPts val="0"/>
              </a:spcAft>
              <a:buClr>
                <a:schemeClr val="lt2"/>
              </a:buClr>
              <a:buSzPts val="800"/>
              <a:buChar char="■"/>
              <a:defRPr>
                <a:solidFill>
                  <a:schemeClr val="lt2"/>
                </a:solidFill>
              </a:defRPr>
            </a:lvl6pPr>
            <a:lvl7pPr marL="3200400" lvl="6" indent="-279400">
              <a:spcBef>
                <a:spcPts val="0"/>
              </a:spcBef>
              <a:spcAft>
                <a:spcPts val="0"/>
              </a:spcAft>
              <a:buClr>
                <a:schemeClr val="lt2"/>
              </a:buClr>
              <a:buSzPts val="800"/>
              <a:buChar char="●"/>
              <a:defRPr>
                <a:solidFill>
                  <a:schemeClr val="lt2"/>
                </a:solidFill>
              </a:defRPr>
            </a:lvl7pPr>
            <a:lvl8pPr marL="3657600" lvl="7" indent="-279400">
              <a:spcBef>
                <a:spcPts val="0"/>
              </a:spcBef>
              <a:spcAft>
                <a:spcPts val="0"/>
              </a:spcAft>
              <a:buClr>
                <a:schemeClr val="lt2"/>
              </a:buClr>
              <a:buSzPts val="800"/>
              <a:buChar char="○"/>
              <a:defRPr>
                <a:solidFill>
                  <a:schemeClr val="lt2"/>
                </a:solidFill>
              </a:defRPr>
            </a:lvl8pPr>
            <a:lvl9pPr marL="4114800" lvl="8" indent="-279400">
              <a:spcBef>
                <a:spcPts val="0"/>
              </a:spcBef>
              <a:spcAft>
                <a:spcPts val="0"/>
              </a:spcAft>
              <a:buClr>
                <a:schemeClr val="lt2"/>
              </a:buClr>
              <a:buSzPts val="800"/>
              <a:buChar char="■"/>
              <a:defRPr>
                <a:solidFill>
                  <a:schemeClr val="lt2"/>
                </a:solidFill>
              </a:defRPr>
            </a:lvl9pPr>
          </a:lstStyle>
          <a:p>
            <a:endParaRPr/>
          </a:p>
        </p:txBody>
      </p:sp>
      <p:sp>
        <p:nvSpPr>
          <p:cNvPr id="197" name="Google Shape;197;p36"/>
          <p:cNvSpPr txBox="1">
            <a:spLocks noGrp="1"/>
          </p:cNvSpPr>
          <p:nvPr>
            <p:ph type="body" idx="14"/>
          </p:nvPr>
        </p:nvSpPr>
        <p:spPr>
          <a:xfrm>
            <a:off x="4901400" y="2516416"/>
            <a:ext cx="1548600" cy="1254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1pPr>
            <a:lvl2pPr marL="914400" lvl="1"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2pPr>
            <a:lvl3pPr marL="1371600" lvl="2"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3pPr>
            <a:lvl4pPr marL="1828800" lvl="3"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4pPr>
            <a:lvl5pPr marL="2286000" lvl="4"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5pPr>
            <a:lvl6pPr marL="2743200" lvl="5"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6pPr>
            <a:lvl7pPr marL="3200400" lvl="6"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7pPr>
            <a:lvl8pPr marL="3657600" lvl="7"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8pPr>
            <a:lvl9pPr marL="4114800" lvl="8"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9pPr>
          </a:lstStyle>
          <a:p>
            <a:endParaRPr/>
          </a:p>
        </p:txBody>
      </p:sp>
      <p:sp>
        <p:nvSpPr>
          <p:cNvPr id="198" name="Google Shape;198;p36"/>
          <p:cNvSpPr txBox="1">
            <a:spLocks noGrp="1"/>
          </p:cNvSpPr>
          <p:nvPr>
            <p:ph type="body" idx="15"/>
          </p:nvPr>
        </p:nvSpPr>
        <p:spPr>
          <a:xfrm>
            <a:off x="5134725" y="2641816"/>
            <a:ext cx="1315200" cy="1254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lt2"/>
              </a:buClr>
              <a:buSzPts val="800"/>
              <a:buChar char="●"/>
              <a:defRPr>
                <a:solidFill>
                  <a:schemeClr val="lt2"/>
                </a:solidFill>
              </a:defRPr>
            </a:lvl1pPr>
            <a:lvl2pPr marL="914400" lvl="1" indent="-279400">
              <a:spcBef>
                <a:spcPts val="0"/>
              </a:spcBef>
              <a:spcAft>
                <a:spcPts val="0"/>
              </a:spcAft>
              <a:buClr>
                <a:schemeClr val="lt2"/>
              </a:buClr>
              <a:buSzPts val="800"/>
              <a:buChar char="○"/>
              <a:defRPr>
                <a:solidFill>
                  <a:schemeClr val="lt2"/>
                </a:solidFill>
              </a:defRPr>
            </a:lvl2pPr>
            <a:lvl3pPr marL="1371600" lvl="2" indent="-279400">
              <a:spcBef>
                <a:spcPts val="0"/>
              </a:spcBef>
              <a:spcAft>
                <a:spcPts val="0"/>
              </a:spcAft>
              <a:buClr>
                <a:schemeClr val="lt2"/>
              </a:buClr>
              <a:buSzPts val="800"/>
              <a:buChar char="■"/>
              <a:defRPr>
                <a:solidFill>
                  <a:schemeClr val="lt2"/>
                </a:solidFill>
              </a:defRPr>
            </a:lvl3pPr>
            <a:lvl4pPr marL="1828800" lvl="3" indent="-279400">
              <a:spcBef>
                <a:spcPts val="0"/>
              </a:spcBef>
              <a:spcAft>
                <a:spcPts val="0"/>
              </a:spcAft>
              <a:buClr>
                <a:schemeClr val="lt2"/>
              </a:buClr>
              <a:buSzPts val="800"/>
              <a:buChar char="●"/>
              <a:defRPr>
                <a:solidFill>
                  <a:schemeClr val="lt2"/>
                </a:solidFill>
              </a:defRPr>
            </a:lvl4pPr>
            <a:lvl5pPr marL="2286000" lvl="4" indent="-279400">
              <a:spcBef>
                <a:spcPts val="0"/>
              </a:spcBef>
              <a:spcAft>
                <a:spcPts val="0"/>
              </a:spcAft>
              <a:buClr>
                <a:schemeClr val="lt2"/>
              </a:buClr>
              <a:buSzPts val="800"/>
              <a:buChar char="○"/>
              <a:defRPr>
                <a:solidFill>
                  <a:schemeClr val="lt2"/>
                </a:solidFill>
              </a:defRPr>
            </a:lvl5pPr>
            <a:lvl6pPr marL="2743200" lvl="5" indent="-279400">
              <a:spcBef>
                <a:spcPts val="0"/>
              </a:spcBef>
              <a:spcAft>
                <a:spcPts val="0"/>
              </a:spcAft>
              <a:buClr>
                <a:schemeClr val="lt2"/>
              </a:buClr>
              <a:buSzPts val="800"/>
              <a:buChar char="■"/>
              <a:defRPr>
                <a:solidFill>
                  <a:schemeClr val="lt2"/>
                </a:solidFill>
              </a:defRPr>
            </a:lvl6pPr>
            <a:lvl7pPr marL="3200400" lvl="6" indent="-279400">
              <a:spcBef>
                <a:spcPts val="0"/>
              </a:spcBef>
              <a:spcAft>
                <a:spcPts val="0"/>
              </a:spcAft>
              <a:buClr>
                <a:schemeClr val="lt2"/>
              </a:buClr>
              <a:buSzPts val="800"/>
              <a:buChar char="●"/>
              <a:defRPr>
                <a:solidFill>
                  <a:schemeClr val="lt2"/>
                </a:solidFill>
              </a:defRPr>
            </a:lvl7pPr>
            <a:lvl8pPr marL="3657600" lvl="7" indent="-279400">
              <a:spcBef>
                <a:spcPts val="0"/>
              </a:spcBef>
              <a:spcAft>
                <a:spcPts val="0"/>
              </a:spcAft>
              <a:buClr>
                <a:schemeClr val="lt2"/>
              </a:buClr>
              <a:buSzPts val="800"/>
              <a:buChar char="○"/>
              <a:defRPr>
                <a:solidFill>
                  <a:schemeClr val="lt2"/>
                </a:solidFill>
              </a:defRPr>
            </a:lvl8pPr>
            <a:lvl9pPr marL="4114800" lvl="8" indent="-279400">
              <a:spcBef>
                <a:spcPts val="0"/>
              </a:spcBef>
              <a:spcAft>
                <a:spcPts val="0"/>
              </a:spcAft>
              <a:buClr>
                <a:schemeClr val="lt2"/>
              </a:buClr>
              <a:buSzPts val="800"/>
              <a:buChar char="■"/>
              <a:defRPr>
                <a:solidFill>
                  <a:schemeClr val="lt2"/>
                </a:solidFill>
              </a:defRPr>
            </a:lvl9pPr>
          </a:lstStyle>
          <a:p>
            <a:endParaRPr/>
          </a:p>
        </p:txBody>
      </p:sp>
      <p:sp>
        <p:nvSpPr>
          <p:cNvPr id="199" name="Google Shape;199;p36"/>
          <p:cNvSpPr txBox="1">
            <a:spLocks noGrp="1"/>
          </p:cNvSpPr>
          <p:nvPr>
            <p:ph type="body" idx="16"/>
          </p:nvPr>
        </p:nvSpPr>
        <p:spPr>
          <a:xfrm>
            <a:off x="7117875" y="1565585"/>
            <a:ext cx="1541700" cy="1254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1pPr>
            <a:lvl2pPr marL="914400" lvl="1"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2pPr>
            <a:lvl3pPr marL="1371600" lvl="2"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3pPr>
            <a:lvl4pPr marL="1828800" lvl="3"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4pPr>
            <a:lvl5pPr marL="2286000" lvl="4"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5pPr>
            <a:lvl6pPr marL="2743200" lvl="5"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6pPr>
            <a:lvl7pPr marL="3200400" lvl="6"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7pPr>
            <a:lvl8pPr marL="3657600" lvl="7"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8pPr>
            <a:lvl9pPr marL="4114800" lvl="8"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9pPr>
          </a:lstStyle>
          <a:p>
            <a:endParaRPr/>
          </a:p>
        </p:txBody>
      </p:sp>
      <p:sp>
        <p:nvSpPr>
          <p:cNvPr id="200" name="Google Shape;200;p36"/>
          <p:cNvSpPr txBox="1">
            <a:spLocks noGrp="1"/>
          </p:cNvSpPr>
          <p:nvPr>
            <p:ph type="body" idx="17"/>
          </p:nvPr>
        </p:nvSpPr>
        <p:spPr>
          <a:xfrm>
            <a:off x="7350149" y="1690985"/>
            <a:ext cx="1309200" cy="1254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lt2"/>
              </a:buClr>
              <a:buSzPts val="800"/>
              <a:buChar char="●"/>
              <a:defRPr>
                <a:solidFill>
                  <a:schemeClr val="lt2"/>
                </a:solidFill>
              </a:defRPr>
            </a:lvl1pPr>
            <a:lvl2pPr marL="914400" lvl="1" indent="-279400">
              <a:spcBef>
                <a:spcPts val="0"/>
              </a:spcBef>
              <a:spcAft>
                <a:spcPts val="0"/>
              </a:spcAft>
              <a:buClr>
                <a:schemeClr val="lt2"/>
              </a:buClr>
              <a:buSzPts val="800"/>
              <a:buChar char="○"/>
              <a:defRPr>
                <a:solidFill>
                  <a:schemeClr val="lt2"/>
                </a:solidFill>
              </a:defRPr>
            </a:lvl2pPr>
            <a:lvl3pPr marL="1371600" lvl="2" indent="-279400">
              <a:spcBef>
                <a:spcPts val="0"/>
              </a:spcBef>
              <a:spcAft>
                <a:spcPts val="0"/>
              </a:spcAft>
              <a:buClr>
                <a:schemeClr val="lt2"/>
              </a:buClr>
              <a:buSzPts val="800"/>
              <a:buChar char="■"/>
              <a:defRPr>
                <a:solidFill>
                  <a:schemeClr val="lt2"/>
                </a:solidFill>
              </a:defRPr>
            </a:lvl3pPr>
            <a:lvl4pPr marL="1828800" lvl="3" indent="-279400">
              <a:spcBef>
                <a:spcPts val="0"/>
              </a:spcBef>
              <a:spcAft>
                <a:spcPts val="0"/>
              </a:spcAft>
              <a:buClr>
                <a:schemeClr val="lt2"/>
              </a:buClr>
              <a:buSzPts val="800"/>
              <a:buChar char="●"/>
              <a:defRPr>
                <a:solidFill>
                  <a:schemeClr val="lt2"/>
                </a:solidFill>
              </a:defRPr>
            </a:lvl4pPr>
            <a:lvl5pPr marL="2286000" lvl="4" indent="-279400">
              <a:spcBef>
                <a:spcPts val="0"/>
              </a:spcBef>
              <a:spcAft>
                <a:spcPts val="0"/>
              </a:spcAft>
              <a:buClr>
                <a:schemeClr val="lt2"/>
              </a:buClr>
              <a:buSzPts val="800"/>
              <a:buChar char="○"/>
              <a:defRPr>
                <a:solidFill>
                  <a:schemeClr val="lt2"/>
                </a:solidFill>
              </a:defRPr>
            </a:lvl5pPr>
            <a:lvl6pPr marL="2743200" lvl="5" indent="-279400">
              <a:spcBef>
                <a:spcPts val="0"/>
              </a:spcBef>
              <a:spcAft>
                <a:spcPts val="0"/>
              </a:spcAft>
              <a:buClr>
                <a:schemeClr val="lt2"/>
              </a:buClr>
              <a:buSzPts val="800"/>
              <a:buChar char="■"/>
              <a:defRPr>
                <a:solidFill>
                  <a:schemeClr val="lt2"/>
                </a:solidFill>
              </a:defRPr>
            </a:lvl6pPr>
            <a:lvl7pPr marL="3200400" lvl="6" indent="-279400">
              <a:spcBef>
                <a:spcPts val="0"/>
              </a:spcBef>
              <a:spcAft>
                <a:spcPts val="0"/>
              </a:spcAft>
              <a:buClr>
                <a:schemeClr val="lt2"/>
              </a:buClr>
              <a:buSzPts val="800"/>
              <a:buChar char="●"/>
              <a:defRPr>
                <a:solidFill>
                  <a:schemeClr val="lt2"/>
                </a:solidFill>
              </a:defRPr>
            </a:lvl7pPr>
            <a:lvl8pPr marL="3657600" lvl="7" indent="-279400">
              <a:spcBef>
                <a:spcPts val="0"/>
              </a:spcBef>
              <a:spcAft>
                <a:spcPts val="0"/>
              </a:spcAft>
              <a:buClr>
                <a:schemeClr val="lt2"/>
              </a:buClr>
              <a:buSzPts val="800"/>
              <a:buChar char="○"/>
              <a:defRPr>
                <a:solidFill>
                  <a:schemeClr val="lt2"/>
                </a:solidFill>
              </a:defRPr>
            </a:lvl8pPr>
            <a:lvl9pPr marL="4114800" lvl="8" indent="-279400">
              <a:spcBef>
                <a:spcPts val="0"/>
              </a:spcBef>
              <a:spcAft>
                <a:spcPts val="0"/>
              </a:spcAft>
              <a:buClr>
                <a:schemeClr val="lt2"/>
              </a:buClr>
              <a:buSzPts val="800"/>
              <a:buChar char="■"/>
              <a:defRPr>
                <a:solidFill>
                  <a:schemeClr val="lt2"/>
                </a:solidFill>
              </a:defRPr>
            </a:lvl9pPr>
          </a:lstStyle>
          <a:p>
            <a:endParaRPr/>
          </a:p>
        </p:txBody>
      </p:sp>
      <p:sp>
        <p:nvSpPr>
          <p:cNvPr id="201" name="Google Shape;201;p36"/>
          <p:cNvSpPr txBox="1">
            <a:spLocks noGrp="1"/>
          </p:cNvSpPr>
          <p:nvPr>
            <p:ph type="body" idx="18"/>
          </p:nvPr>
        </p:nvSpPr>
        <p:spPr>
          <a:xfrm>
            <a:off x="7117875" y="2516416"/>
            <a:ext cx="1541700" cy="1254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1pPr>
            <a:lvl2pPr marL="914400" lvl="1"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2pPr>
            <a:lvl3pPr marL="1371600" lvl="2"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3pPr>
            <a:lvl4pPr marL="1828800" lvl="3"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4pPr>
            <a:lvl5pPr marL="2286000" lvl="4"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5pPr>
            <a:lvl6pPr marL="2743200" lvl="5"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6pPr>
            <a:lvl7pPr marL="3200400" lvl="6"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7pPr>
            <a:lvl8pPr marL="3657600" lvl="7"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8pPr>
            <a:lvl9pPr marL="4114800" lvl="8" indent="-279400">
              <a:spcBef>
                <a:spcPts val="0"/>
              </a:spcBef>
              <a:spcAft>
                <a:spcPts val="0"/>
              </a:spcAft>
              <a:buClr>
                <a:schemeClr val="dk1"/>
              </a:buClr>
              <a:buSzPts val="800"/>
              <a:buFont typeface="Work Sans Black"/>
              <a:buChar char="■"/>
              <a:defRPr>
                <a:latin typeface="Work Sans Black"/>
                <a:ea typeface="Work Sans Black"/>
                <a:cs typeface="Work Sans Black"/>
                <a:sym typeface="Work Sans Black"/>
              </a:defRPr>
            </a:lvl9pPr>
          </a:lstStyle>
          <a:p>
            <a:endParaRPr/>
          </a:p>
        </p:txBody>
      </p:sp>
      <p:sp>
        <p:nvSpPr>
          <p:cNvPr id="202" name="Google Shape;202;p36"/>
          <p:cNvSpPr txBox="1">
            <a:spLocks noGrp="1"/>
          </p:cNvSpPr>
          <p:nvPr>
            <p:ph type="body" idx="19"/>
          </p:nvPr>
        </p:nvSpPr>
        <p:spPr>
          <a:xfrm>
            <a:off x="7350149" y="2641816"/>
            <a:ext cx="1309200" cy="1254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lt2"/>
              </a:buClr>
              <a:buSzPts val="800"/>
              <a:buChar char="●"/>
              <a:defRPr>
                <a:solidFill>
                  <a:schemeClr val="lt2"/>
                </a:solidFill>
              </a:defRPr>
            </a:lvl1pPr>
            <a:lvl2pPr marL="914400" lvl="1" indent="-279400">
              <a:spcBef>
                <a:spcPts val="0"/>
              </a:spcBef>
              <a:spcAft>
                <a:spcPts val="0"/>
              </a:spcAft>
              <a:buClr>
                <a:schemeClr val="lt2"/>
              </a:buClr>
              <a:buSzPts val="800"/>
              <a:buChar char="○"/>
              <a:defRPr>
                <a:solidFill>
                  <a:schemeClr val="lt2"/>
                </a:solidFill>
              </a:defRPr>
            </a:lvl2pPr>
            <a:lvl3pPr marL="1371600" lvl="2" indent="-279400">
              <a:spcBef>
                <a:spcPts val="0"/>
              </a:spcBef>
              <a:spcAft>
                <a:spcPts val="0"/>
              </a:spcAft>
              <a:buClr>
                <a:schemeClr val="lt2"/>
              </a:buClr>
              <a:buSzPts val="800"/>
              <a:buChar char="■"/>
              <a:defRPr>
                <a:solidFill>
                  <a:schemeClr val="lt2"/>
                </a:solidFill>
              </a:defRPr>
            </a:lvl3pPr>
            <a:lvl4pPr marL="1828800" lvl="3" indent="-279400">
              <a:spcBef>
                <a:spcPts val="0"/>
              </a:spcBef>
              <a:spcAft>
                <a:spcPts val="0"/>
              </a:spcAft>
              <a:buClr>
                <a:schemeClr val="lt2"/>
              </a:buClr>
              <a:buSzPts val="800"/>
              <a:buChar char="●"/>
              <a:defRPr>
                <a:solidFill>
                  <a:schemeClr val="lt2"/>
                </a:solidFill>
              </a:defRPr>
            </a:lvl4pPr>
            <a:lvl5pPr marL="2286000" lvl="4" indent="-279400">
              <a:spcBef>
                <a:spcPts val="0"/>
              </a:spcBef>
              <a:spcAft>
                <a:spcPts val="0"/>
              </a:spcAft>
              <a:buClr>
                <a:schemeClr val="lt2"/>
              </a:buClr>
              <a:buSzPts val="800"/>
              <a:buChar char="○"/>
              <a:defRPr>
                <a:solidFill>
                  <a:schemeClr val="lt2"/>
                </a:solidFill>
              </a:defRPr>
            </a:lvl5pPr>
            <a:lvl6pPr marL="2743200" lvl="5" indent="-279400">
              <a:spcBef>
                <a:spcPts val="0"/>
              </a:spcBef>
              <a:spcAft>
                <a:spcPts val="0"/>
              </a:spcAft>
              <a:buClr>
                <a:schemeClr val="lt2"/>
              </a:buClr>
              <a:buSzPts val="800"/>
              <a:buChar char="■"/>
              <a:defRPr>
                <a:solidFill>
                  <a:schemeClr val="lt2"/>
                </a:solidFill>
              </a:defRPr>
            </a:lvl6pPr>
            <a:lvl7pPr marL="3200400" lvl="6" indent="-279400">
              <a:spcBef>
                <a:spcPts val="0"/>
              </a:spcBef>
              <a:spcAft>
                <a:spcPts val="0"/>
              </a:spcAft>
              <a:buClr>
                <a:schemeClr val="lt2"/>
              </a:buClr>
              <a:buSzPts val="800"/>
              <a:buChar char="●"/>
              <a:defRPr>
                <a:solidFill>
                  <a:schemeClr val="lt2"/>
                </a:solidFill>
              </a:defRPr>
            </a:lvl7pPr>
            <a:lvl8pPr marL="3657600" lvl="7" indent="-279400">
              <a:spcBef>
                <a:spcPts val="0"/>
              </a:spcBef>
              <a:spcAft>
                <a:spcPts val="0"/>
              </a:spcAft>
              <a:buClr>
                <a:schemeClr val="lt2"/>
              </a:buClr>
              <a:buSzPts val="800"/>
              <a:buChar char="○"/>
              <a:defRPr>
                <a:solidFill>
                  <a:schemeClr val="lt2"/>
                </a:solidFill>
              </a:defRPr>
            </a:lvl8pPr>
            <a:lvl9pPr marL="4114800" lvl="8" indent="-279400">
              <a:spcBef>
                <a:spcPts val="0"/>
              </a:spcBef>
              <a:spcAft>
                <a:spcPts val="0"/>
              </a:spcAft>
              <a:buClr>
                <a:schemeClr val="lt2"/>
              </a:buClr>
              <a:buSzPts val="800"/>
              <a:buChar char="■"/>
              <a:defRPr>
                <a:solidFill>
                  <a:schemeClr val="lt2"/>
                </a:solidFill>
              </a:defRPr>
            </a:lvl9pPr>
          </a:lstStyle>
          <a:p>
            <a:endParaRPr/>
          </a:p>
        </p:txBody>
      </p:sp>
      <p:sp>
        <p:nvSpPr>
          <p:cNvPr id="203" name="Google Shape;203;p36"/>
          <p:cNvSpPr txBox="1">
            <a:spLocks noGrp="1"/>
          </p:cNvSpPr>
          <p:nvPr>
            <p:ph type="body" idx="20"/>
          </p:nvPr>
        </p:nvSpPr>
        <p:spPr>
          <a:xfrm>
            <a:off x="1655064" y="4911250"/>
            <a:ext cx="2030100" cy="118800"/>
          </a:xfrm>
          <a:prstGeom prst="rect">
            <a:avLst/>
          </a:prstGeom>
        </p:spPr>
        <p:txBody>
          <a:bodyPr spcFirstLastPara="1" wrap="square" lIns="0" tIns="0" rIns="0" bIns="0" anchor="t" anchorCtr="0">
            <a:noAutofit/>
          </a:bodyPr>
          <a:lstStyle>
            <a:lvl1pPr marL="457200" lvl="0" indent="-279400" algn="ctr">
              <a:spcBef>
                <a:spcPts val="0"/>
              </a:spcBef>
              <a:spcAft>
                <a:spcPts val="0"/>
              </a:spcAft>
              <a:buSzPts val="800"/>
              <a:buChar char="●"/>
              <a:defRPr/>
            </a:lvl1pPr>
            <a:lvl2pPr marL="914400" lvl="1" indent="-279400" algn="ctr">
              <a:spcBef>
                <a:spcPts val="0"/>
              </a:spcBef>
              <a:spcAft>
                <a:spcPts val="0"/>
              </a:spcAft>
              <a:buSzPts val="800"/>
              <a:buChar char="○"/>
              <a:defRPr/>
            </a:lvl2pPr>
            <a:lvl3pPr marL="1371600" lvl="2" indent="-279400" algn="ctr">
              <a:spcBef>
                <a:spcPts val="0"/>
              </a:spcBef>
              <a:spcAft>
                <a:spcPts val="0"/>
              </a:spcAft>
              <a:buSzPts val="800"/>
              <a:buChar char="■"/>
              <a:defRPr/>
            </a:lvl3pPr>
            <a:lvl4pPr marL="1828800" lvl="3" indent="-279400" algn="ctr">
              <a:spcBef>
                <a:spcPts val="0"/>
              </a:spcBef>
              <a:spcAft>
                <a:spcPts val="0"/>
              </a:spcAft>
              <a:buSzPts val="800"/>
              <a:buChar char="●"/>
              <a:defRPr/>
            </a:lvl4pPr>
            <a:lvl5pPr marL="2286000" lvl="4" indent="-279400" algn="ctr">
              <a:spcBef>
                <a:spcPts val="0"/>
              </a:spcBef>
              <a:spcAft>
                <a:spcPts val="0"/>
              </a:spcAft>
              <a:buSzPts val="800"/>
              <a:buChar char="○"/>
              <a:defRPr/>
            </a:lvl5pPr>
            <a:lvl6pPr marL="2743200" lvl="5" indent="-279400" algn="ctr">
              <a:spcBef>
                <a:spcPts val="0"/>
              </a:spcBef>
              <a:spcAft>
                <a:spcPts val="0"/>
              </a:spcAft>
              <a:buSzPts val="800"/>
              <a:buChar char="■"/>
              <a:defRPr/>
            </a:lvl6pPr>
            <a:lvl7pPr marL="3200400" lvl="6" indent="-279400" algn="ctr">
              <a:spcBef>
                <a:spcPts val="0"/>
              </a:spcBef>
              <a:spcAft>
                <a:spcPts val="0"/>
              </a:spcAft>
              <a:buSzPts val="800"/>
              <a:buChar char="●"/>
              <a:defRPr/>
            </a:lvl7pPr>
            <a:lvl8pPr marL="3657600" lvl="7" indent="-279400" algn="ctr">
              <a:spcBef>
                <a:spcPts val="0"/>
              </a:spcBef>
              <a:spcAft>
                <a:spcPts val="0"/>
              </a:spcAft>
              <a:buSzPts val="800"/>
              <a:buChar char="○"/>
              <a:defRPr/>
            </a:lvl8pPr>
            <a:lvl9pPr marL="4114800" lvl="8" indent="-279400" algn="ctr">
              <a:spcBef>
                <a:spcPts val="0"/>
              </a:spcBef>
              <a:spcAft>
                <a:spcPts val="0"/>
              </a:spcAft>
              <a:buSzPts val="800"/>
              <a:buChar char="■"/>
              <a:defRPr/>
            </a:lvl9pPr>
          </a:lstStyle>
          <a:p>
            <a:endParaRPr/>
          </a:p>
        </p:txBody>
      </p:sp>
      <p:sp>
        <p:nvSpPr>
          <p:cNvPr id="204" name="Google Shape;204;p36"/>
          <p:cNvSpPr txBox="1">
            <a:spLocks noGrp="1"/>
          </p:cNvSpPr>
          <p:nvPr>
            <p:ph type="body" idx="21"/>
          </p:nvPr>
        </p:nvSpPr>
        <p:spPr>
          <a:xfrm>
            <a:off x="4480560" y="4911225"/>
            <a:ext cx="2030100" cy="118800"/>
          </a:xfrm>
          <a:prstGeom prst="rect">
            <a:avLst/>
          </a:prstGeom>
        </p:spPr>
        <p:txBody>
          <a:bodyPr spcFirstLastPara="1" wrap="square" lIns="0" tIns="0" rIns="0" bIns="0" anchor="t" anchorCtr="0">
            <a:noAutofit/>
          </a:bodyPr>
          <a:lstStyle>
            <a:lvl1pPr marL="457200" lvl="0" indent="-279400" algn="ctr">
              <a:spcBef>
                <a:spcPts val="0"/>
              </a:spcBef>
              <a:spcAft>
                <a:spcPts val="0"/>
              </a:spcAft>
              <a:buSzPts val="800"/>
              <a:buChar char="●"/>
              <a:defRPr/>
            </a:lvl1pPr>
            <a:lvl2pPr marL="914400" lvl="1" indent="-279400" algn="ctr">
              <a:spcBef>
                <a:spcPts val="0"/>
              </a:spcBef>
              <a:spcAft>
                <a:spcPts val="0"/>
              </a:spcAft>
              <a:buSzPts val="800"/>
              <a:buChar char="○"/>
              <a:defRPr/>
            </a:lvl2pPr>
            <a:lvl3pPr marL="1371600" lvl="2" indent="-279400" algn="ctr">
              <a:spcBef>
                <a:spcPts val="0"/>
              </a:spcBef>
              <a:spcAft>
                <a:spcPts val="0"/>
              </a:spcAft>
              <a:buSzPts val="800"/>
              <a:buChar char="■"/>
              <a:defRPr/>
            </a:lvl3pPr>
            <a:lvl4pPr marL="1828800" lvl="3" indent="-279400" algn="ctr">
              <a:spcBef>
                <a:spcPts val="0"/>
              </a:spcBef>
              <a:spcAft>
                <a:spcPts val="0"/>
              </a:spcAft>
              <a:buSzPts val="800"/>
              <a:buChar char="●"/>
              <a:defRPr/>
            </a:lvl4pPr>
            <a:lvl5pPr marL="2286000" lvl="4" indent="-279400" algn="ctr">
              <a:spcBef>
                <a:spcPts val="0"/>
              </a:spcBef>
              <a:spcAft>
                <a:spcPts val="0"/>
              </a:spcAft>
              <a:buSzPts val="800"/>
              <a:buChar char="○"/>
              <a:defRPr/>
            </a:lvl5pPr>
            <a:lvl6pPr marL="2743200" lvl="5" indent="-279400" algn="ctr">
              <a:spcBef>
                <a:spcPts val="0"/>
              </a:spcBef>
              <a:spcAft>
                <a:spcPts val="0"/>
              </a:spcAft>
              <a:buSzPts val="800"/>
              <a:buChar char="■"/>
              <a:defRPr/>
            </a:lvl6pPr>
            <a:lvl7pPr marL="3200400" lvl="6" indent="-279400" algn="ctr">
              <a:spcBef>
                <a:spcPts val="0"/>
              </a:spcBef>
              <a:spcAft>
                <a:spcPts val="0"/>
              </a:spcAft>
              <a:buSzPts val="800"/>
              <a:buChar char="●"/>
              <a:defRPr/>
            </a:lvl7pPr>
            <a:lvl8pPr marL="3657600" lvl="7" indent="-279400" algn="ctr">
              <a:spcBef>
                <a:spcPts val="0"/>
              </a:spcBef>
              <a:spcAft>
                <a:spcPts val="0"/>
              </a:spcAft>
              <a:buSzPts val="800"/>
              <a:buChar char="○"/>
              <a:defRPr/>
            </a:lvl8pPr>
            <a:lvl9pPr marL="4114800" lvl="8" indent="-279400" algn="ctr">
              <a:spcBef>
                <a:spcPts val="0"/>
              </a:spcBef>
              <a:spcAft>
                <a:spcPts val="0"/>
              </a:spcAft>
              <a:buSzPts val="800"/>
              <a:buChar char="■"/>
              <a:defRPr/>
            </a:lvl9pPr>
          </a:lstStyle>
          <a:p>
            <a:endParaRPr/>
          </a:p>
        </p:txBody>
      </p:sp>
      <p:sp>
        <p:nvSpPr>
          <p:cNvPr id="205" name="Google Shape;205;p36"/>
          <p:cNvSpPr txBox="1">
            <a:spLocks noGrp="1"/>
          </p:cNvSpPr>
          <p:nvPr>
            <p:ph type="body" idx="22"/>
          </p:nvPr>
        </p:nvSpPr>
        <p:spPr>
          <a:xfrm>
            <a:off x="6858000" y="4911225"/>
            <a:ext cx="2030100" cy="118800"/>
          </a:xfrm>
          <a:prstGeom prst="rect">
            <a:avLst/>
          </a:prstGeom>
        </p:spPr>
        <p:txBody>
          <a:bodyPr spcFirstLastPara="1" wrap="square" lIns="0" tIns="0" rIns="0" bIns="0" anchor="t" anchorCtr="0">
            <a:noAutofit/>
          </a:bodyPr>
          <a:lstStyle>
            <a:lvl1pPr marL="457200" lvl="0" indent="-279400" algn="r">
              <a:spcBef>
                <a:spcPts val="0"/>
              </a:spcBef>
              <a:spcAft>
                <a:spcPts val="0"/>
              </a:spcAft>
              <a:buSzPts val="800"/>
              <a:buChar char="●"/>
              <a:defRPr/>
            </a:lvl1pPr>
            <a:lvl2pPr marL="914400" lvl="1" indent="-279400" algn="r">
              <a:spcBef>
                <a:spcPts val="0"/>
              </a:spcBef>
              <a:spcAft>
                <a:spcPts val="0"/>
              </a:spcAft>
              <a:buSzPts val="800"/>
              <a:buChar char="○"/>
              <a:defRPr/>
            </a:lvl2pPr>
            <a:lvl3pPr marL="1371600" lvl="2" indent="-279400" algn="r">
              <a:spcBef>
                <a:spcPts val="0"/>
              </a:spcBef>
              <a:spcAft>
                <a:spcPts val="0"/>
              </a:spcAft>
              <a:buSzPts val="800"/>
              <a:buChar char="■"/>
              <a:defRPr/>
            </a:lvl3pPr>
            <a:lvl4pPr marL="1828800" lvl="3" indent="-279400" algn="r">
              <a:spcBef>
                <a:spcPts val="0"/>
              </a:spcBef>
              <a:spcAft>
                <a:spcPts val="0"/>
              </a:spcAft>
              <a:buSzPts val="800"/>
              <a:buChar char="●"/>
              <a:defRPr/>
            </a:lvl4pPr>
            <a:lvl5pPr marL="2286000" lvl="4" indent="-279400" algn="r">
              <a:spcBef>
                <a:spcPts val="0"/>
              </a:spcBef>
              <a:spcAft>
                <a:spcPts val="0"/>
              </a:spcAft>
              <a:buSzPts val="800"/>
              <a:buChar char="○"/>
              <a:defRPr/>
            </a:lvl5pPr>
            <a:lvl6pPr marL="2743200" lvl="5" indent="-279400" algn="r">
              <a:spcBef>
                <a:spcPts val="0"/>
              </a:spcBef>
              <a:spcAft>
                <a:spcPts val="0"/>
              </a:spcAft>
              <a:buSzPts val="800"/>
              <a:buChar char="■"/>
              <a:defRPr/>
            </a:lvl6pPr>
            <a:lvl7pPr marL="3200400" lvl="6" indent="-279400" algn="r">
              <a:spcBef>
                <a:spcPts val="0"/>
              </a:spcBef>
              <a:spcAft>
                <a:spcPts val="0"/>
              </a:spcAft>
              <a:buSzPts val="800"/>
              <a:buChar char="●"/>
              <a:defRPr/>
            </a:lvl7pPr>
            <a:lvl8pPr marL="3657600" lvl="7" indent="-279400" algn="r">
              <a:spcBef>
                <a:spcPts val="0"/>
              </a:spcBef>
              <a:spcAft>
                <a:spcPts val="0"/>
              </a:spcAft>
              <a:buSzPts val="800"/>
              <a:buChar char="○"/>
              <a:defRPr/>
            </a:lvl8pPr>
            <a:lvl9pPr marL="4114800" lvl="8" indent="-279400" algn="r">
              <a:spcBef>
                <a:spcPts val="0"/>
              </a:spcBef>
              <a:spcAft>
                <a:spcPts val="0"/>
              </a:spcAft>
              <a:buSzPts val="800"/>
              <a:buChar char="■"/>
              <a:defRPr/>
            </a:lvl9pPr>
          </a:lstStyle>
          <a:p>
            <a:endParaRPr/>
          </a:p>
        </p:txBody>
      </p:sp>
      <p:cxnSp>
        <p:nvCxnSpPr>
          <p:cNvPr id="206" name="Google Shape;206;p36"/>
          <p:cNvCxnSpPr/>
          <p:nvPr/>
        </p:nvCxnSpPr>
        <p:spPr>
          <a:xfrm rot="10800000">
            <a:off x="226300" y="4788100"/>
            <a:ext cx="8667600" cy="0"/>
          </a:xfrm>
          <a:prstGeom prst="straightConnector1">
            <a:avLst/>
          </a:prstGeom>
          <a:noFill/>
          <a:ln w="76200" cap="flat" cmpd="sng">
            <a:solidFill>
              <a:schemeClr val="dk2"/>
            </a:solidFill>
            <a:prstDash val="solid"/>
            <a:round/>
            <a:headEnd type="none" w="med" len="med"/>
            <a:tailEnd type="none" w="med" len="med"/>
          </a:ln>
        </p:spPr>
      </p:cxnSp>
    </p:spTree>
    <p:extLst>
      <p:ext uri="{BB962C8B-B14F-4D97-AF65-F5344CB8AC3E}">
        <p14:creationId xmlns:p14="http://schemas.microsoft.com/office/powerpoint/2010/main" val="1221908700"/>
      </p:ext>
    </p:extLst>
  </p:cSld>
  <p:clrMapOvr>
    <a:masterClrMapping/>
  </p:clrMapOvr>
  <p:extLst>
    <p:ext uri="{DCECCB84-F9BA-43D5-87BE-67443E8EF086}">
      <p15:sldGuideLst xmlns:p15="http://schemas.microsoft.com/office/powerpoint/2012/main">
        <p15:guide id="1" pos="286">
          <p15:clr>
            <a:srgbClr val="E46962"/>
          </p15:clr>
        </p15:guide>
        <p15:guide id="2" pos="5455">
          <p15:clr>
            <a:srgbClr val="E46962"/>
          </p15:clr>
        </p15:guide>
        <p15:guide id="3" pos="1688">
          <p15:clr>
            <a:srgbClr val="E46962"/>
          </p15:clr>
        </p15:guide>
        <p15:guide id="4" pos="3087">
          <p15:clr>
            <a:srgbClr val="E46962"/>
          </p15:clr>
        </p15:guide>
        <p15:guide id="5" pos="4484">
          <p15:clr>
            <a:srgbClr val="E46962"/>
          </p15:clr>
        </p15:guide>
        <p15:guide id="6" pos="1262">
          <p15:clr>
            <a:srgbClr val="E46962"/>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hree Point Summary" type="tx">
  <p:cSld name="TITLE_AND_BODY">
    <p:spTree>
      <p:nvGrpSpPr>
        <p:cNvPr id="1" name="Shape 207"/>
        <p:cNvGrpSpPr/>
        <p:nvPr/>
      </p:nvGrpSpPr>
      <p:grpSpPr>
        <a:xfrm>
          <a:off x="0" y="0"/>
          <a:ext cx="0" cy="0"/>
          <a:chOff x="0" y="0"/>
          <a:chExt cx="0" cy="0"/>
        </a:xfrm>
      </p:grpSpPr>
      <p:sp>
        <p:nvSpPr>
          <p:cNvPr id="208" name="Google Shape;208;p37"/>
          <p:cNvSpPr/>
          <p:nvPr/>
        </p:nvSpPr>
        <p:spPr>
          <a:xfrm rot="5400000">
            <a:off x="-543125" y="1009325"/>
            <a:ext cx="4276500" cy="2733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37"/>
          <p:cNvSpPr txBox="1">
            <a:spLocks noGrp="1"/>
          </p:cNvSpPr>
          <p:nvPr>
            <p:ph type="title"/>
          </p:nvPr>
        </p:nvSpPr>
        <p:spPr>
          <a:xfrm>
            <a:off x="440663" y="612669"/>
            <a:ext cx="2277300" cy="977400"/>
          </a:xfrm>
          <a:prstGeom prst="rect">
            <a:avLst/>
          </a:prstGeom>
        </p:spPr>
        <p:txBody>
          <a:bodyPr spcFirstLastPara="1" wrap="square" lIns="0" tIns="0" rIns="0" bIns="0" anchor="t" anchorCtr="0">
            <a:noAutofit/>
          </a:bodyPr>
          <a:lstStyle>
            <a:lvl1pPr lvl="0">
              <a:spcBef>
                <a:spcPts val="0"/>
              </a:spcBef>
              <a:spcAft>
                <a:spcPts val="0"/>
              </a:spcAft>
              <a:buClr>
                <a:schemeClr val="dk1"/>
              </a:buClr>
              <a:buSzPts val="2800"/>
              <a:buFont typeface="Work Sans Black"/>
              <a:buNone/>
              <a:defRPr>
                <a:solidFill>
                  <a:schemeClr val="dk1"/>
                </a:solidFill>
              </a:defRPr>
            </a:lvl1pPr>
            <a:lvl2pPr lvl="1">
              <a:spcBef>
                <a:spcPts val="0"/>
              </a:spcBef>
              <a:spcAft>
                <a:spcPts val="0"/>
              </a:spcAft>
              <a:buClr>
                <a:schemeClr val="dk1"/>
              </a:buClr>
              <a:buSzPts val="2800"/>
              <a:buFont typeface="Work Sans Black"/>
              <a:buNone/>
              <a:defRPr>
                <a:solidFill>
                  <a:schemeClr val="dk1"/>
                </a:solidFill>
              </a:defRPr>
            </a:lvl2pPr>
            <a:lvl3pPr lvl="2">
              <a:spcBef>
                <a:spcPts val="0"/>
              </a:spcBef>
              <a:spcAft>
                <a:spcPts val="0"/>
              </a:spcAft>
              <a:buClr>
                <a:schemeClr val="dk1"/>
              </a:buClr>
              <a:buSzPts val="2800"/>
              <a:buFont typeface="Work Sans Black"/>
              <a:buNone/>
              <a:defRPr>
                <a:solidFill>
                  <a:schemeClr val="dk1"/>
                </a:solidFill>
              </a:defRPr>
            </a:lvl3pPr>
            <a:lvl4pPr lvl="3">
              <a:spcBef>
                <a:spcPts val="0"/>
              </a:spcBef>
              <a:spcAft>
                <a:spcPts val="0"/>
              </a:spcAft>
              <a:buClr>
                <a:schemeClr val="dk1"/>
              </a:buClr>
              <a:buSzPts val="2800"/>
              <a:buFont typeface="Work Sans Black"/>
              <a:buNone/>
              <a:defRPr>
                <a:solidFill>
                  <a:schemeClr val="dk1"/>
                </a:solidFill>
              </a:defRPr>
            </a:lvl4pPr>
            <a:lvl5pPr lvl="4">
              <a:spcBef>
                <a:spcPts val="0"/>
              </a:spcBef>
              <a:spcAft>
                <a:spcPts val="0"/>
              </a:spcAft>
              <a:buClr>
                <a:schemeClr val="dk1"/>
              </a:buClr>
              <a:buSzPts val="2800"/>
              <a:buFont typeface="Work Sans Black"/>
              <a:buNone/>
              <a:defRPr>
                <a:solidFill>
                  <a:schemeClr val="dk1"/>
                </a:solidFill>
              </a:defRPr>
            </a:lvl5pPr>
            <a:lvl6pPr lvl="5">
              <a:spcBef>
                <a:spcPts val="0"/>
              </a:spcBef>
              <a:spcAft>
                <a:spcPts val="0"/>
              </a:spcAft>
              <a:buClr>
                <a:schemeClr val="dk1"/>
              </a:buClr>
              <a:buSzPts val="2800"/>
              <a:buFont typeface="Work Sans Black"/>
              <a:buNone/>
              <a:defRPr>
                <a:solidFill>
                  <a:schemeClr val="dk1"/>
                </a:solidFill>
              </a:defRPr>
            </a:lvl6pPr>
            <a:lvl7pPr lvl="6">
              <a:spcBef>
                <a:spcPts val="0"/>
              </a:spcBef>
              <a:spcAft>
                <a:spcPts val="0"/>
              </a:spcAft>
              <a:buClr>
                <a:schemeClr val="dk1"/>
              </a:buClr>
              <a:buSzPts val="2800"/>
              <a:buFont typeface="Work Sans Black"/>
              <a:buNone/>
              <a:defRPr>
                <a:solidFill>
                  <a:schemeClr val="dk1"/>
                </a:solidFill>
              </a:defRPr>
            </a:lvl7pPr>
            <a:lvl8pPr lvl="7">
              <a:spcBef>
                <a:spcPts val="0"/>
              </a:spcBef>
              <a:spcAft>
                <a:spcPts val="0"/>
              </a:spcAft>
              <a:buClr>
                <a:schemeClr val="dk1"/>
              </a:buClr>
              <a:buSzPts val="2800"/>
              <a:buFont typeface="Work Sans Black"/>
              <a:buNone/>
              <a:defRPr>
                <a:solidFill>
                  <a:schemeClr val="dk1"/>
                </a:solidFill>
              </a:defRPr>
            </a:lvl8pPr>
            <a:lvl9pPr lvl="8">
              <a:spcBef>
                <a:spcPts val="0"/>
              </a:spcBef>
              <a:spcAft>
                <a:spcPts val="0"/>
              </a:spcAft>
              <a:buClr>
                <a:schemeClr val="dk1"/>
              </a:buClr>
              <a:buSzPts val="2800"/>
              <a:buFont typeface="Work Sans Black"/>
              <a:buNone/>
              <a:defRPr>
                <a:solidFill>
                  <a:schemeClr val="dk1"/>
                </a:solidFill>
              </a:defRPr>
            </a:lvl9pPr>
          </a:lstStyle>
          <a:p>
            <a:endParaRPr/>
          </a:p>
        </p:txBody>
      </p:sp>
      <p:sp>
        <p:nvSpPr>
          <p:cNvPr id="210" name="Google Shape;210;p37"/>
          <p:cNvSpPr txBox="1">
            <a:spLocks noGrp="1"/>
          </p:cNvSpPr>
          <p:nvPr>
            <p:ph type="subTitle" idx="1"/>
          </p:nvPr>
        </p:nvSpPr>
        <p:spPr>
          <a:xfrm>
            <a:off x="449575" y="432575"/>
            <a:ext cx="2277000" cy="169200"/>
          </a:xfrm>
          <a:prstGeom prst="rect">
            <a:avLst/>
          </a:prstGeom>
        </p:spPr>
        <p:txBody>
          <a:bodyPr spcFirstLastPara="1" wrap="square" lIns="0" tIns="0" rIns="0" bIns="0" anchor="b" anchorCtr="0">
            <a:noAutofit/>
          </a:bodyPr>
          <a:lstStyle>
            <a:lvl1pPr lvl="0">
              <a:spcBef>
                <a:spcPts val="0"/>
              </a:spcBef>
              <a:spcAft>
                <a:spcPts val="0"/>
              </a:spcAft>
              <a:buClr>
                <a:schemeClr val="accent3"/>
              </a:buClr>
              <a:buSzPts val="1100"/>
              <a:buFont typeface="Work Sans Black"/>
              <a:buNone/>
              <a:defRPr>
                <a:solidFill>
                  <a:schemeClr val="accent3"/>
                </a:solidFill>
              </a:defRPr>
            </a:lvl1pPr>
            <a:lvl2pPr lvl="1">
              <a:spcBef>
                <a:spcPts val="0"/>
              </a:spcBef>
              <a:spcAft>
                <a:spcPts val="0"/>
              </a:spcAft>
              <a:buClr>
                <a:schemeClr val="accent5"/>
              </a:buClr>
              <a:buSzPts val="1100"/>
              <a:buFont typeface="Work Sans Black"/>
              <a:buNone/>
              <a:defRPr/>
            </a:lvl2pPr>
            <a:lvl3pPr lvl="2">
              <a:spcBef>
                <a:spcPts val="0"/>
              </a:spcBef>
              <a:spcAft>
                <a:spcPts val="0"/>
              </a:spcAft>
              <a:buClr>
                <a:schemeClr val="accent5"/>
              </a:buClr>
              <a:buSzPts val="1100"/>
              <a:buFont typeface="Work Sans Black"/>
              <a:buNone/>
              <a:defRPr/>
            </a:lvl3pPr>
            <a:lvl4pPr lvl="3">
              <a:spcBef>
                <a:spcPts val="0"/>
              </a:spcBef>
              <a:spcAft>
                <a:spcPts val="0"/>
              </a:spcAft>
              <a:buClr>
                <a:schemeClr val="accent5"/>
              </a:buClr>
              <a:buSzPts val="1100"/>
              <a:buFont typeface="Work Sans Black"/>
              <a:buNone/>
              <a:defRPr/>
            </a:lvl4pPr>
            <a:lvl5pPr lvl="4">
              <a:spcBef>
                <a:spcPts val="0"/>
              </a:spcBef>
              <a:spcAft>
                <a:spcPts val="0"/>
              </a:spcAft>
              <a:buClr>
                <a:schemeClr val="accent5"/>
              </a:buClr>
              <a:buSzPts val="1100"/>
              <a:buFont typeface="Work Sans Black"/>
              <a:buNone/>
              <a:defRPr/>
            </a:lvl5pPr>
            <a:lvl6pPr lvl="5">
              <a:spcBef>
                <a:spcPts val="0"/>
              </a:spcBef>
              <a:spcAft>
                <a:spcPts val="0"/>
              </a:spcAft>
              <a:buClr>
                <a:schemeClr val="accent5"/>
              </a:buClr>
              <a:buSzPts val="1100"/>
              <a:buFont typeface="Work Sans Black"/>
              <a:buNone/>
              <a:defRPr/>
            </a:lvl6pPr>
            <a:lvl7pPr lvl="6">
              <a:spcBef>
                <a:spcPts val="0"/>
              </a:spcBef>
              <a:spcAft>
                <a:spcPts val="0"/>
              </a:spcAft>
              <a:buClr>
                <a:schemeClr val="accent5"/>
              </a:buClr>
              <a:buSzPts val="1100"/>
              <a:buFont typeface="Work Sans Black"/>
              <a:buNone/>
              <a:defRPr/>
            </a:lvl7pPr>
            <a:lvl8pPr lvl="7">
              <a:spcBef>
                <a:spcPts val="0"/>
              </a:spcBef>
              <a:spcAft>
                <a:spcPts val="0"/>
              </a:spcAft>
              <a:buClr>
                <a:schemeClr val="accent5"/>
              </a:buClr>
              <a:buSzPts val="1100"/>
              <a:buFont typeface="Work Sans Black"/>
              <a:buNone/>
              <a:defRPr/>
            </a:lvl8pPr>
            <a:lvl9pPr lvl="8">
              <a:spcBef>
                <a:spcPts val="0"/>
              </a:spcBef>
              <a:spcAft>
                <a:spcPts val="0"/>
              </a:spcAft>
              <a:buClr>
                <a:schemeClr val="accent5"/>
              </a:buClr>
              <a:buSzPts val="1100"/>
              <a:buFont typeface="Work Sans Black"/>
              <a:buNone/>
              <a:defRPr/>
            </a:lvl9pPr>
          </a:lstStyle>
          <a:p>
            <a:endParaRPr/>
          </a:p>
        </p:txBody>
      </p:sp>
      <p:sp>
        <p:nvSpPr>
          <p:cNvPr id="211" name="Google Shape;211;p37"/>
          <p:cNvSpPr>
            <a:spLocks noGrp="1"/>
          </p:cNvSpPr>
          <p:nvPr>
            <p:ph type="pic" idx="2"/>
          </p:nvPr>
        </p:nvSpPr>
        <p:spPr>
          <a:xfrm>
            <a:off x="456025" y="2138426"/>
            <a:ext cx="1766100" cy="1189800"/>
          </a:xfrm>
          <a:prstGeom prst="rect">
            <a:avLst/>
          </a:prstGeom>
          <a:noFill/>
          <a:ln>
            <a:noFill/>
          </a:ln>
        </p:spPr>
      </p:sp>
      <p:sp>
        <p:nvSpPr>
          <p:cNvPr id="212" name="Google Shape;212;p37"/>
          <p:cNvSpPr txBox="1">
            <a:spLocks noGrp="1"/>
          </p:cNvSpPr>
          <p:nvPr>
            <p:ph type="subTitle" idx="3"/>
          </p:nvPr>
        </p:nvSpPr>
        <p:spPr>
          <a:xfrm>
            <a:off x="453325" y="3530474"/>
            <a:ext cx="2283600" cy="169200"/>
          </a:xfrm>
          <a:prstGeom prst="rect">
            <a:avLst/>
          </a:prstGeom>
        </p:spPr>
        <p:txBody>
          <a:bodyPr spcFirstLastPara="1" wrap="square" lIns="0" tIns="0" rIns="0" bIns="0" anchor="b" anchorCtr="0">
            <a:noAutofit/>
          </a:bodyPr>
          <a:lstStyle>
            <a:lvl1pPr lvl="0">
              <a:spcBef>
                <a:spcPts val="0"/>
              </a:spcBef>
              <a:spcAft>
                <a:spcPts val="0"/>
              </a:spcAft>
              <a:buClr>
                <a:schemeClr val="lt2"/>
              </a:buClr>
              <a:buSzPts val="1100"/>
              <a:buFont typeface="Work Sans Black"/>
              <a:buNone/>
              <a:defRPr/>
            </a:lvl1pPr>
            <a:lvl2pPr lvl="1">
              <a:spcBef>
                <a:spcPts val="0"/>
              </a:spcBef>
              <a:spcAft>
                <a:spcPts val="0"/>
              </a:spcAft>
              <a:buClr>
                <a:schemeClr val="lt2"/>
              </a:buClr>
              <a:buSzPts val="1100"/>
              <a:buFont typeface="Work Sans Black"/>
              <a:buNone/>
              <a:defRPr/>
            </a:lvl2pPr>
            <a:lvl3pPr lvl="2">
              <a:spcBef>
                <a:spcPts val="0"/>
              </a:spcBef>
              <a:spcAft>
                <a:spcPts val="0"/>
              </a:spcAft>
              <a:buClr>
                <a:schemeClr val="lt2"/>
              </a:buClr>
              <a:buSzPts val="1100"/>
              <a:buFont typeface="Work Sans Black"/>
              <a:buNone/>
              <a:defRPr/>
            </a:lvl3pPr>
            <a:lvl4pPr lvl="3">
              <a:spcBef>
                <a:spcPts val="0"/>
              </a:spcBef>
              <a:spcAft>
                <a:spcPts val="0"/>
              </a:spcAft>
              <a:buClr>
                <a:schemeClr val="lt2"/>
              </a:buClr>
              <a:buSzPts val="1100"/>
              <a:buFont typeface="Work Sans Black"/>
              <a:buNone/>
              <a:defRPr/>
            </a:lvl4pPr>
            <a:lvl5pPr lvl="4">
              <a:spcBef>
                <a:spcPts val="0"/>
              </a:spcBef>
              <a:spcAft>
                <a:spcPts val="0"/>
              </a:spcAft>
              <a:buClr>
                <a:schemeClr val="lt2"/>
              </a:buClr>
              <a:buSzPts val="1100"/>
              <a:buFont typeface="Work Sans Black"/>
              <a:buNone/>
              <a:defRPr/>
            </a:lvl5pPr>
            <a:lvl6pPr lvl="5">
              <a:spcBef>
                <a:spcPts val="0"/>
              </a:spcBef>
              <a:spcAft>
                <a:spcPts val="0"/>
              </a:spcAft>
              <a:buClr>
                <a:schemeClr val="lt2"/>
              </a:buClr>
              <a:buSzPts val="1100"/>
              <a:buFont typeface="Work Sans Black"/>
              <a:buNone/>
              <a:defRPr/>
            </a:lvl6pPr>
            <a:lvl7pPr lvl="6">
              <a:spcBef>
                <a:spcPts val="0"/>
              </a:spcBef>
              <a:spcAft>
                <a:spcPts val="0"/>
              </a:spcAft>
              <a:buClr>
                <a:schemeClr val="lt2"/>
              </a:buClr>
              <a:buSzPts val="1100"/>
              <a:buFont typeface="Work Sans Black"/>
              <a:buNone/>
              <a:defRPr/>
            </a:lvl7pPr>
            <a:lvl8pPr lvl="7">
              <a:spcBef>
                <a:spcPts val="0"/>
              </a:spcBef>
              <a:spcAft>
                <a:spcPts val="0"/>
              </a:spcAft>
              <a:buClr>
                <a:schemeClr val="lt2"/>
              </a:buClr>
              <a:buSzPts val="1100"/>
              <a:buFont typeface="Work Sans Black"/>
              <a:buNone/>
              <a:defRPr/>
            </a:lvl8pPr>
            <a:lvl9pPr lvl="8">
              <a:spcBef>
                <a:spcPts val="0"/>
              </a:spcBef>
              <a:spcAft>
                <a:spcPts val="0"/>
              </a:spcAft>
              <a:buClr>
                <a:schemeClr val="lt2"/>
              </a:buClr>
              <a:buSzPts val="1100"/>
              <a:buFont typeface="Work Sans Black"/>
              <a:buNone/>
              <a:defRPr/>
            </a:lvl9pPr>
          </a:lstStyle>
          <a:p>
            <a:endParaRPr/>
          </a:p>
        </p:txBody>
      </p:sp>
      <p:sp>
        <p:nvSpPr>
          <p:cNvPr id="213" name="Google Shape;213;p37"/>
          <p:cNvSpPr/>
          <p:nvPr/>
        </p:nvSpPr>
        <p:spPr>
          <a:xfrm rot="5400000">
            <a:off x="2419450" y="1009325"/>
            <a:ext cx="4276500" cy="2733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37"/>
          <p:cNvSpPr txBox="1">
            <a:spLocks noGrp="1"/>
          </p:cNvSpPr>
          <p:nvPr>
            <p:ph type="body" idx="4"/>
          </p:nvPr>
        </p:nvSpPr>
        <p:spPr>
          <a:xfrm>
            <a:off x="3412150" y="3803400"/>
            <a:ext cx="2277000" cy="498600"/>
          </a:xfrm>
          <a:prstGeom prst="rect">
            <a:avLst/>
          </a:prstGeom>
        </p:spPr>
        <p:txBody>
          <a:bodyPr spcFirstLastPara="1" wrap="square" lIns="0" tIns="0" rIns="0" bIns="0" anchor="b" anchorCtr="0">
            <a:noAutofit/>
          </a:bodyPr>
          <a:lstStyle>
            <a:lvl1pPr marL="457200" lvl="0" indent="-279400">
              <a:spcBef>
                <a:spcPts val="0"/>
              </a:spcBef>
              <a:spcAft>
                <a:spcPts val="0"/>
              </a:spcAft>
              <a:buSzPts val="800"/>
              <a:buFont typeface="Work Sans"/>
              <a:buChar char="●"/>
              <a:defRPr/>
            </a:lvl1pPr>
            <a:lvl2pPr marL="914400" lvl="1" indent="-279400">
              <a:spcBef>
                <a:spcPts val="0"/>
              </a:spcBef>
              <a:spcAft>
                <a:spcPts val="0"/>
              </a:spcAft>
              <a:buSzPts val="800"/>
              <a:buFont typeface="Work Sans"/>
              <a:buChar char="○"/>
              <a:defRPr/>
            </a:lvl2pPr>
            <a:lvl3pPr marL="1371600" lvl="2" indent="-279400">
              <a:spcBef>
                <a:spcPts val="0"/>
              </a:spcBef>
              <a:spcAft>
                <a:spcPts val="0"/>
              </a:spcAft>
              <a:buSzPts val="800"/>
              <a:buFont typeface="Work Sans"/>
              <a:buChar char="■"/>
              <a:defRPr/>
            </a:lvl3pPr>
            <a:lvl4pPr marL="1828800" lvl="3" indent="-279400">
              <a:spcBef>
                <a:spcPts val="0"/>
              </a:spcBef>
              <a:spcAft>
                <a:spcPts val="0"/>
              </a:spcAft>
              <a:buSzPts val="800"/>
              <a:buFont typeface="Work Sans"/>
              <a:buChar char="●"/>
              <a:defRPr/>
            </a:lvl4pPr>
            <a:lvl5pPr marL="2286000" lvl="4" indent="-279400">
              <a:spcBef>
                <a:spcPts val="0"/>
              </a:spcBef>
              <a:spcAft>
                <a:spcPts val="0"/>
              </a:spcAft>
              <a:buSzPts val="800"/>
              <a:buFont typeface="Work Sans"/>
              <a:buChar char="○"/>
              <a:defRPr/>
            </a:lvl5pPr>
            <a:lvl6pPr marL="2743200" lvl="5" indent="-279400">
              <a:spcBef>
                <a:spcPts val="0"/>
              </a:spcBef>
              <a:spcAft>
                <a:spcPts val="0"/>
              </a:spcAft>
              <a:buSzPts val="800"/>
              <a:buFont typeface="Work Sans"/>
              <a:buChar char="■"/>
              <a:defRPr/>
            </a:lvl6pPr>
            <a:lvl7pPr marL="3200400" lvl="6" indent="-279400">
              <a:spcBef>
                <a:spcPts val="0"/>
              </a:spcBef>
              <a:spcAft>
                <a:spcPts val="0"/>
              </a:spcAft>
              <a:buSzPts val="800"/>
              <a:buFont typeface="Work Sans"/>
              <a:buChar char="●"/>
              <a:defRPr/>
            </a:lvl7pPr>
            <a:lvl8pPr marL="3657600" lvl="7" indent="-279400">
              <a:spcBef>
                <a:spcPts val="0"/>
              </a:spcBef>
              <a:spcAft>
                <a:spcPts val="0"/>
              </a:spcAft>
              <a:buSzPts val="800"/>
              <a:buFont typeface="Work Sans"/>
              <a:buChar char="○"/>
              <a:defRPr/>
            </a:lvl8pPr>
            <a:lvl9pPr marL="4114800" lvl="8" indent="-279400">
              <a:spcBef>
                <a:spcPts val="0"/>
              </a:spcBef>
              <a:spcAft>
                <a:spcPts val="0"/>
              </a:spcAft>
              <a:buSzPts val="800"/>
              <a:buFont typeface="Work Sans"/>
              <a:buChar char="■"/>
              <a:defRPr/>
            </a:lvl9pPr>
          </a:lstStyle>
          <a:p>
            <a:endParaRPr/>
          </a:p>
        </p:txBody>
      </p:sp>
      <p:sp>
        <p:nvSpPr>
          <p:cNvPr id="215" name="Google Shape;215;p37"/>
          <p:cNvSpPr>
            <a:spLocks noGrp="1"/>
          </p:cNvSpPr>
          <p:nvPr>
            <p:ph type="pic" idx="5"/>
          </p:nvPr>
        </p:nvSpPr>
        <p:spPr>
          <a:xfrm>
            <a:off x="3418600" y="2138400"/>
            <a:ext cx="1766100" cy="1189800"/>
          </a:xfrm>
          <a:prstGeom prst="rect">
            <a:avLst/>
          </a:prstGeom>
          <a:noFill/>
          <a:ln>
            <a:noFill/>
          </a:ln>
        </p:spPr>
      </p:sp>
      <p:sp>
        <p:nvSpPr>
          <p:cNvPr id="216" name="Google Shape;216;p37"/>
          <p:cNvSpPr txBox="1">
            <a:spLocks noGrp="1"/>
          </p:cNvSpPr>
          <p:nvPr>
            <p:ph type="subTitle" idx="6"/>
          </p:nvPr>
        </p:nvSpPr>
        <p:spPr>
          <a:xfrm>
            <a:off x="3415900" y="3530474"/>
            <a:ext cx="2283600" cy="169200"/>
          </a:xfrm>
          <a:prstGeom prst="rect">
            <a:avLst/>
          </a:prstGeom>
        </p:spPr>
        <p:txBody>
          <a:bodyPr spcFirstLastPara="1" wrap="square" lIns="0" tIns="0" rIns="0" bIns="0" anchor="b" anchorCtr="0">
            <a:noAutofit/>
          </a:bodyPr>
          <a:lstStyle>
            <a:lvl1pPr lvl="0">
              <a:spcBef>
                <a:spcPts val="0"/>
              </a:spcBef>
              <a:spcAft>
                <a:spcPts val="0"/>
              </a:spcAft>
              <a:buClr>
                <a:schemeClr val="lt2"/>
              </a:buClr>
              <a:buSzPts val="1100"/>
              <a:buFont typeface="Work Sans Black"/>
              <a:buNone/>
              <a:defRPr/>
            </a:lvl1pPr>
            <a:lvl2pPr lvl="1">
              <a:spcBef>
                <a:spcPts val="0"/>
              </a:spcBef>
              <a:spcAft>
                <a:spcPts val="0"/>
              </a:spcAft>
              <a:buClr>
                <a:schemeClr val="lt2"/>
              </a:buClr>
              <a:buSzPts val="1100"/>
              <a:buFont typeface="Work Sans Black"/>
              <a:buNone/>
              <a:defRPr/>
            </a:lvl2pPr>
            <a:lvl3pPr lvl="2">
              <a:spcBef>
                <a:spcPts val="0"/>
              </a:spcBef>
              <a:spcAft>
                <a:spcPts val="0"/>
              </a:spcAft>
              <a:buClr>
                <a:schemeClr val="lt2"/>
              </a:buClr>
              <a:buSzPts val="1100"/>
              <a:buFont typeface="Work Sans Black"/>
              <a:buNone/>
              <a:defRPr/>
            </a:lvl3pPr>
            <a:lvl4pPr lvl="3">
              <a:spcBef>
                <a:spcPts val="0"/>
              </a:spcBef>
              <a:spcAft>
                <a:spcPts val="0"/>
              </a:spcAft>
              <a:buClr>
                <a:schemeClr val="lt2"/>
              </a:buClr>
              <a:buSzPts val="1100"/>
              <a:buFont typeface="Work Sans Black"/>
              <a:buNone/>
              <a:defRPr/>
            </a:lvl4pPr>
            <a:lvl5pPr lvl="4">
              <a:spcBef>
                <a:spcPts val="0"/>
              </a:spcBef>
              <a:spcAft>
                <a:spcPts val="0"/>
              </a:spcAft>
              <a:buClr>
                <a:schemeClr val="lt2"/>
              </a:buClr>
              <a:buSzPts val="1100"/>
              <a:buFont typeface="Work Sans Black"/>
              <a:buNone/>
              <a:defRPr/>
            </a:lvl5pPr>
            <a:lvl6pPr lvl="5">
              <a:spcBef>
                <a:spcPts val="0"/>
              </a:spcBef>
              <a:spcAft>
                <a:spcPts val="0"/>
              </a:spcAft>
              <a:buClr>
                <a:schemeClr val="lt2"/>
              </a:buClr>
              <a:buSzPts val="1100"/>
              <a:buFont typeface="Work Sans Black"/>
              <a:buNone/>
              <a:defRPr/>
            </a:lvl6pPr>
            <a:lvl7pPr lvl="6">
              <a:spcBef>
                <a:spcPts val="0"/>
              </a:spcBef>
              <a:spcAft>
                <a:spcPts val="0"/>
              </a:spcAft>
              <a:buClr>
                <a:schemeClr val="lt2"/>
              </a:buClr>
              <a:buSzPts val="1100"/>
              <a:buFont typeface="Work Sans Black"/>
              <a:buNone/>
              <a:defRPr/>
            </a:lvl7pPr>
            <a:lvl8pPr lvl="7">
              <a:spcBef>
                <a:spcPts val="0"/>
              </a:spcBef>
              <a:spcAft>
                <a:spcPts val="0"/>
              </a:spcAft>
              <a:buClr>
                <a:schemeClr val="lt2"/>
              </a:buClr>
              <a:buSzPts val="1100"/>
              <a:buFont typeface="Work Sans Black"/>
              <a:buNone/>
              <a:defRPr/>
            </a:lvl8pPr>
            <a:lvl9pPr lvl="8">
              <a:spcBef>
                <a:spcPts val="0"/>
              </a:spcBef>
              <a:spcAft>
                <a:spcPts val="0"/>
              </a:spcAft>
              <a:buClr>
                <a:schemeClr val="lt2"/>
              </a:buClr>
              <a:buSzPts val="1100"/>
              <a:buFont typeface="Work Sans Black"/>
              <a:buNone/>
              <a:defRPr/>
            </a:lvl9pPr>
          </a:lstStyle>
          <a:p>
            <a:endParaRPr/>
          </a:p>
        </p:txBody>
      </p:sp>
      <p:sp>
        <p:nvSpPr>
          <p:cNvPr id="217" name="Google Shape;217;p37"/>
          <p:cNvSpPr/>
          <p:nvPr/>
        </p:nvSpPr>
        <p:spPr>
          <a:xfrm rot="5400000">
            <a:off x="5382025" y="1009325"/>
            <a:ext cx="4276500" cy="2733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37"/>
          <p:cNvSpPr txBox="1">
            <a:spLocks noGrp="1"/>
          </p:cNvSpPr>
          <p:nvPr>
            <p:ph type="body" idx="7"/>
          </p:nvPr>
        </p:nvSpPr>
        <p:spPr>
          <a:xfrm>
            <a:off x="6374725" y="3803250"/>
            <a:ext cx="2277000" cy="498600"/>
          </a:xfrm>
          <a:prstGeom prst="rect">
            <a:avLst/>
          </a:prstGeom>
        </p:spPr>
        <p:txBody>
          <a:bodyPr spcFirstLastPara="1" wrap="square" lIns="0" tIns="0" rIns="0" bIns="0" anchor="b" anchorCtr="0">
            <a:noAutofit/>
          </a:bodyPr>
          <a:lstStyle>
            <a:lvl1pPr marL="457200" lvl="0" indent="-279400">
              <a:spcBef>
                <a:spcPts val="0"/>
              </a:spcBef>
              <a:spcAft>
                <a:spcPts val="0"/>
              </a:spcAft>
              <a:buSzPts val="800"/>
              <a:buFont typeface="Work Sans"/>
              <a:buChar char="●"/>
              <a:defRPr/>
            </a:lvl1pPr>
            <a:lvl2pPr marL="914400" lvl="1" indent="-279400">
              <a:spcBef>
                <a:spcPts val="0"/>
              </a:spcBef>
              <a:spcAft>
                <a:spcPts val="0"/>
              </a:spcAft>
              <a:buSzPts val="800"/>
              <a:buFont typeface="Work Sans"/>
              <a:buChar char="○"/>
              <a:defRPr/>
            </a:lvl2pPr>
            <a:lvl3pPr marL="1371600" lvl="2" indent="-279400">
              <a:spcBef>
                <a:spcPts val="0"/>
              </a:spcBef>
              <a:spcAft>
                <a:spcPts val="0"/>
              </a:spcAft>
              <a:buSzPts val="800"/>
              <a:buFont typeface="Work Sans"/>
              <a:buChar char="■"/>
              <a:defRPr/>
            </a:lvl3pPr>
            <a:lvl4pPr marL="1828800" lvl="3" indent="-279400">
              <a:spcBef>
                <a:spcPts val="0"/>
              </a:spcBef>
              <a:spcAft>
                <a:spcPts val="0"/>
              </a:spcAft>
              <a:buSzPts val="800"/>
              <a:buFont typeface="Work Sans"/>
              <a:buChar char="●"/>
              <a:defRPr/>
            </a:lvl4pPr>
            <a:lvl5pPr marL="2286000" lvl="4" indent="-279400">
              <a:spcBef>
                <a:spcPts val="0"/>
              </a:spcBef>
              <a:spcAft>
                <a:spcPts val="0"/>
              </a:spcAft>
              <a:buSzPts val="800"/>
              <a:buFont typeface="Work Sans"/>
              <a:buChar char="○"/>
              <a:defRPr/>
            </a:lvl5pPr>
            <a:lvl6pPr marL="2743200" lvl="5" indent="-279400">
              <a:spcBef>
                <a:spcPts val="0"/>
              </a:spcBef>
              <a:spcAft>
                <a:spcPts val="0"/>
              </a:spcAft>
              <a:buSzPts val="800"/>
              <a:buFont typeface="Work Sans"/>
              <a:buChar char="■"/>
              <a:defRPr/>
            </a:lvl6pPr>
            <a:lvl7pPr marL="3200400" lvl="6" indent="-279400">
              <a:spcBef>
                <a:spcPts val="0"/>
              </a:spcBef>
              <a:spcAft>
                <a:spcPts val="0"/>
              </a:spcAft>
              <a:buSzPts val="800"/>
              <a:buFont typeface="Work Sans"/>
              <a:buChar char="●"/>
              <a:defRPr/>
            </a:lvl7pPr>
            <a:lvl8pPr marL="3657600" lvl="7" indent="-279400">
              <a:spcBef>
                <a:spcPts val="0"/>
              </a:spcBef>
              <a:spcAft>
                <a:spcPts val="0"/>
              </a:spcAft>
              <a:buSzPts val="800"/>
              <a:buFont typeface="Work Sans"/>
              <a:buChar char="○"/>
              <a:defRPr/>
            </a:lvl8pPr>
            <a:lvl9pPr marL="4114800" lvl="8" indent="-279400">
              <a:spcBef>
                <a:spcPts val="0"/>
              </a:spcBef>
              <a:spcAft>
                <a:spcPts val="0"/>
              </a:spcAft>
              <a:buSzPts val="800"/>
              <a:buFont typeface="Work Sans"/>
              <a:buChar char="■"/>
              <a:defRPr/>
            </a:lvl9pPr>
          </a:lstStyle>
          <a:p>
            <a:endParaRPr/>
          </a:p>
        </p:txBody>
      </p:sp>
      <p:sp>
        <p:nvSpPr>
          <p:cNvPr id="219" name="Google Shape;219;p37"/>
          <p:cNvSpPr>
            <a:spLocks noGrp="1"/>
          </p:cNvSpPr>
          <p:nvPr>
            <p:ph type="pic" idx="8"/>
          </p:nvPr>
        </p:nvSpPr>
        <p:spPr>
          <a:xfrm>
            <a:off x="6381175" y="2138400"/>
            <a:ext cx="1766100" cy="1189800"/>
          </a:xfrm>
          <a:prstGeom prst="rect">
            <a:avLst/>
          </a:prstGeom>
          <a:noFill/>
          <a:ln>
            <a:noFill/>
          </a:ln>
        </p:spPr>
      </p:sp>
      <p:sp>
        <p:nvSpPr>
          <p:cNvPr id="220" name="Google Shape;220;p37"/>
          <p:cNvSpPr txBox="1">
            <a:spLocks noGrp="1"/>
          </p:cNvSpPr>
          <p:nvPr>
            <p:ph type="subTitle" idx="9"/>
          </p:nvPr>
        </p:nvSpPr>
        <p:spPr>
          <a:xfrm>
            <a:off x="6378475" y="3530474"/>
            <a:ext cx="2283600" cy="169200"/>
          </a:xfrm>
          <a:prstGeom prst="rect">
            <a:avLst/>
          </a:prstGeom>
        </p:spPr>
        <p:txBody>
          <a:bodyPr spcFirstLastPara="1" wrap="square" lIns="0" tIns="0" rIns="0" bIns="0" anchor="b" anchorCtr="0">
            <a:noAutofit/>
          </a:bodyPr>
          <a:lstStyle>
            <a:lvl1pPr lvl="0">
              <a:spcBef>
                <a:spcPts val="0"/>
              </a:spcBef>
              <a:spcAft>
                <a:spcPts val="0"/>
              </a:spcAft>
              <a:buClr>
                <a:schemeClr val="lt2"/>
              </a:buClr>
              <a:buSzPts val="1100"/>
              <a:buFont typeface="Work Sans Black"/>
              <a:buNone/>
              <a:defRPr/>
            </a:lvl1pPr>
            <a:lvl2pPr lvl="1">
              <a:spcBef>
                <a:spcPts val="0"/>
              </a:spcBef>
              <a:spcAft>
                <a:spcPts val="0"/>
              </a:spcAft>
              <a:buClr>
                <a:schemeClr val="lt2"/>
              </a:buClr>
              <a:buSzPts val="1100"/>
              <a:buFont typeface="Work Sans Black"/>
              <a:buNone/>
              <a:defRPr/>
            </a:lvl2pPr>
            <a:lvl3pPr lvl="2">
              <a:spcBef>
                <a:spcPts val="0"/>
              </a:spcBef>
              <a:spcAft>
                <a:spcPts val="0"/>
              </a:spcAft>
              <a:buClr>
                <a:schemeClr val="lt2"/>
              </a:buClr>
              <a:buSzPts val="1100"/>
              <a:buFont typeface="Work Sans Black"/>
              <a:buNone/>
              <a:defRPr/>
            </a:lvl3pPr>
            <a:lvl4pPr lvl="3">
              <a:spcBef>
                <a:spcPts val="0"/>
              </a:spcBef>
              <a:spcAft>
                <a:spcPts val="0"/>
              </a:spcAft>
              <a:buClr>
                <a:schemeClr val="lt2"/>
              </a:buClr>
              <a:buSzPts val="1100"/>
              <a:buFont typeface="Work Sans Black"/>
              <a:buNone/>
              <a:defRPr/>
            </a:lvl4pPr>
            <a:lvl5pPr lvl="4">
              <a:spcBef>
                <a:spcPts val="0"/>
              </a:spcBef>
              <a:spcAft>
                <a:spcPts val="0"/>
              </a:spcAft>
              <a:buClr>
                <a:schemeClr val="lt2"/>
              </a:buClr>
              <a:buSzPts val="1100"/>
              <a:buFont typeface="Work Sans Black"/>
              <a:buNone/>
              <a:defRPr/>
            </a:lvl5pPr>
            <a:lvl6pPr lvl="5">
              <a:spcBef>
                <a:spcPts val="0"/>
              </a:spcBef>
              <a:spcAft>
                <a:spcPts val="0"/>
              </a:spcAft>
              <a:buClr>
                <a:schemeClr val="lt2"/>
              </a:buClr>
              <a:buSzPts val="1100"/>
              <a:buFont typeface="Work Sans Black"/>
              <a:buNone/>
              <a:defRPr/>
            </a:lvl6pPr>
            <a:lvl7pPr lvl="6">
              <a:spcBef>
                <a:spcPts val="0"/>
              </a:spcBef>
              <a:spcAft>
                <a:spcPts val="0"/>
              </a:spcAft>
              <a:buClr>
                <a:schemeClr val="lt2"/>
              </a:buClr>
              <a:buSzPts val="1100"/>
              <a:buFont typeface="Work Sans Black"/>
              <a:buNone/>
              <a:defRPr/>
            </a:lvl7pPr>
            <a:lvl8pPr lvl="7">
              <a:spcBef>
                <a:spcPts val="0"/>
              </a:spcBef>
              <a:spcAft>
                <a:spcPts val="0"/>
              </a:spcAft>
              <a:buClr>
                <a:schemeClr val="lt2"/>
              </a:buClr>
              <a:buSzPts val="1100"/>
              <a:buFont typeface="Work Sans Black"/>
              <a:buNone/>
              <a:defRPr/>
            </a:lvl8pPr>
            <a:lvl9pPr lvl="8">
              <a:spcBef>
                <a:spcPts val="0"/>
              </a:spcBef>
              <a:spcAft>
                <a:spcPts val="0"/>
              </a:spcAft>
              <a:buClr>
                <a:schemeClr val="lt2"/>
              </a:buClr>
              <a:buSzPts val="1100"/>
              <a:buFont typeface="Work Sans Black"/>
              <a:buNone/>
              <a:defRPr/>
            </a:lvl9pPr>
          </a:lstStyle>
          <a:p>
            <a:endParaRPr/>
          </a:p>
        </p:txBody>
      </p:sp>
      <p:sp>
        <p:nvSpPr>
          <p:cNvPr id="221" name="Google Shape;221;p37"/>
          <p:cNvSpPr txBox="1">
            <a:spLocks noGrp="1"/>
          </p:cNvSpPr>
          <p:nvPr>
            <p:ph type="sldNum" idx="12"/>
          </p:nvPr>
        </p:nvSpPr>
        <p:spPr>
          <a:xfrm>
            <a:off x="226300" y="4886025"/>
            <a:ext cx="456600" cy="1692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da"/>
              <a:t>‹#›</a:t>
            </a:fld>
            <a:endParaRPr/>
          </a:p>
        </p:txBody>
      </p:sp>
      <p:sp>
        <p:nvSpPr>
          <p:cNvPr id="222" name="Google Shape;222;p37"/>
          <p:cNvSpPr txBox="1">
            <a:spLocks noGrp="1"/>
          </p:cNvSpPr>
          <p:nvPr>
            <p:ph type="body" idx="13"/>
          </p:nvPr>
        </p:nvSpPr>
        <p:spPr>
          <a:xfrm>
            <a:off x="1655064" y="4911250"/>
            <a:ext cx="2030100" cy="118800"/>
          </a:xfrm>
          <a:prstGeom prst="rect">
            <a:avLst/>
          </a:prstGeom>
        </p:spPr>
        <p:txBody>
          <a:bodyPr spcFirstLastPara="1" wrap="square" lIns="0" tIns="0" rIns="0" bIns="0" anchor="t" anchorCtr="0">
            <a:noAutofit/>
          </a:bodyPr>
          <a:lstStyle>
            <a:lvl1pPr marL="457200" lvl="0" indent="-279400" algn="ctr">
              <a:spcBef>
                <a:spcPts val="0"/>
              </a:spcBef>
              <a:spcAft>
                <a:spcPts val="0"/>
              </a:spcAft>
              <a:buClr>
                <a:schemeClr val="lt2"/>
              </a:buClr>
              <a:buSzPts val="800"/>
              <a:buChar char="●"/>
              <a:defRPr>
                <a:solidFill>
                  <a:schemeClr val="lt2"/>
                </a:solidFill>
              </a:defRPr>
            </a:lvl1pPr>
            <a:lvl2pPr marL="914400" lvl="1" indent="-279400" algn="ctr">
              <a:spcBef>
                <a:spcPts val="0"/>
              </a:spcBef>
              <a:spcAft>
                <a:spcPts val="0"/>
              </a:spcAft>
              <a:buClr>
                <a:schemeClr val="lt2"/>
              </a:buClr>
              <a:buSzPts val="800"/>
              <a:buChar char="○"/>
              <a:defRPr>
                <a:solidFill>
                  <a:schemeClr val="lt2"/>
                </a:solidFill>
              </a:defRPr>
            </a:lvl2pPr>
            <a:lvl3pPr marL="1371600" lvl="2" indent="-279400" algn="ctr">
              <a:spcBef>
                <a:spcPts val="0"/>
              </a:spcBef>
              <a:spcAft>
                <a:spcPts val="0"/>
              </a:spcAft>
              <a:buClr>
                <a:schemeClr val="lt2"/>
              </a:buClr>
              <a:buSzPts val="800"/>
              <a:buChar char="■"/>
              <a:defRPr>
                <a:solidFill>
                  <a:schemeClr val="lt2"/>
                </a:solidFill>
              </a:defRPr>
            </a:lvl3pPr>
            <a:lvl4pPr marL="1828800" lvl="3" indent="-279400" algn="ctr">
              <a:spcBef>
                <a:spcPts val="0"/>
              </a:spcBef>
              <a:spcAft>
                <a:spcPts val="0"/>
              </a:spcAft>
              <a:buClr>
                <a:schemeClr val="lt2"/>
              </a:buClr>
              <a:buSzPts val="800"/>
              <a:buChar char="●"/>
              <a:defRPr>
                <a:solidFill>
                  <a:schemeClr val="lt2"/>
                </a:solidFill>
              </a:defRPr>
            </a:lvl4pPr>
            <a:lvl5pPr marL="2286000" lvl="4" indent="-279400" algn="ctr">
              <a:spcBef>
                <a:spcPts val="0"/>
              </a:spcBef>
              <a:spcAft>
                <a:spcPts val="0"/>
              </a:spcAft>
              <a:buClr>
                <a:schemeClr val="lt2"/>
              </a:buClr>
              <a:buSzPts val="800"/>
              <a:buChar char="○"/>
              <a:defRPr>
                <a:solidFill>
                  <a:schemeClr val="lt2"/>
                </a:solidFill>
              </a:defRPr>
            </a:lvl5pPr>
            <a:lvl6pPr marL="2743200" lvl="5" indent="-279400" algn="ctr">
              <a:spcBef>
                <a:spcPts val="0"/>
              </a:spcBef>
              <a:spcAft>
                <a:spcPts val="0"/>
              </a:spcAft>
              <a:buClr>
                <a:schemeClr val="lt2"/>
              </a:buClr>
              <a:buSzPts val="800"/>
              <a:buChar char="■"/>
              <a:defRPr>
                <a:solidFill>
                  <a:schemeClr val="lt2"/>
                </a:solidFill>
              </a:defRPr>
            </a:lvl6pPr>
            <a:lvl7pPr marL="3200400" lvl="6" indent="-279400" algn="ctr">
              <a:spcBef>
                <a:spcPts val="0"/>
              </a:spcBef>
              <a:spcAft>
                <a:spcPts val="0"/>
              </a:spcAft>
              <a:buClr>
                <a:schemeClr val="lt2"/>
              </a:buClr>
              <a:buSzPts val="800"/>
              <a:buChar char="●"/>
              <a:defRPr>
                <a:solidFill>
                  <a:schemeClr val="lt2"/>
                </a:solidFill>
              </a:defRPr>
            </a:lvl7pPr>
            <a:lvl8pPr marL="3657600" lvl="7" indent="-279400" algn="ctr">
              <a:spcBef>
                <a:spcPts val="0"/>
              </a:spcBef>
              <a:spcAft>
                <a:spcPts val="0"/>
              </a:spcAft>
              <a:buClr>
                <a:schemeClr val="lt2"/>
              </a:buClr>
              <a:buSzPts val="800"/>
              <a:buChar char="○"/>
              <a:defRPr>
                <a:solidFill>
                  <a:schemeClr val="lt2"/>
                </a:solidFill>
              </a:defRPr>
            </a:lvl8pPr>
            <a:lvl9pPr marL="4114800" lvl="8" indent="-279400" algn="ctr">
              <a:spcBef>
                <a:spcPts val="0"/>
              </a:spcBef>
              <a:spcAft>
                <a:spcPts val="0"/>
              </a:spcAft>
              <a:buClr>
                <a:schemeClr val="lt2"/>
              </a:buClr>
              <a:buSzPts val="800"/>
              <a:buChar char="■"/>
              <a:defRPr>
                <a:solidFill>
                  <a:schemeClr val="lt2"/>
                </a:solidFill>
              </a:defRPr>
            </a:lvl9pPr>
          </a:lstStyle>
          <a:p>
            <a:endParaRPr/>
          </a:p>
        </p:txBody>
      </p:sp>
      <p:sp>
        <p:nvSpPr>
          <p:cNvPr id="223" name="Google Shape;223;p37"/>
          <p:cNvSpPr txBox="1">
            <a:spLocks noGrp="1"/>
          </p:cNvSpPr>
          <p:nvPr>
            <p:ph type="body" idx="14"/>
          </p:nvPr>
        </p:nvSpPr>
        <p:spPr>
          <a:xfrm>
            <a:off x="4480560" y="4911225"/>
            <a:ext cx="2030100" cy="118800"/>
          </a:xfrm>
          <a:prstGeom prst="rect">
            <a:avLst/>
          </a:prstGeom>
        </p:spPr>
        <p:txBody>
          <a:bodyPr spcFirstLastPara="1" wrap="square" lIns="0" tIns="0" rIns="0" bIns="0" anchor="t" anchorCtr="0">
            <a:noAutofit/>
          </a:bodyPr>
          <a:lstStyle>
            <a:lvl1pPr marL="457200" lvl="0" indent="-279400" algn="ctr">
              <a:spcBef>
                <a:spcPts val="0"/>
              </a:spcBef>
              <a:spcAft>
                <a:spcPts val="0"/>
              </a:spcAft>
              <a:buClr>
                <a:schemeClr val="lt2"/>
              </a:buClr>
              <a:buSzPts val="800"/>
              <a:buChar char="●"/>
              <a:defRPr>
                <a:solidFill>
                  <a:schemeClr val="lt2"/>
                </a:solidFill>
              </a:defRPr>
            </a:lvl1pPr>
            <a:lvl2pPr marL="914400" lvl="1" indent="-279400" algn="ctr">
              <a:spcBef>
                <a:spcPts val="0"/>
              </a:spcBef>
              <a:spcAft>
                <a:spcPts val="0"/>
              </a:spcAft>
              <a:buClr>
                <a:schemeClr val="lt2"/>
              </a:buClr>
              <a:buSzPts val="800"/>
              <a:buChar char="○"/>
              <a:defRPr>
                <a:solidFill>
                  <a:schemeClr val="lt2"/>
                </a:solidFill>
              </a:defRPr>
            </a:lvl2pPr>
            <a:lvl3pPr marL="1371600" lvl="2" indent="-279400" algn="ctr">
              <a:spcBef>
                <a:spcPts val="0"/>
              </a:spcBef>
              <a:spcAft>
                <a:spcPts val="0"/>
              </a:spcAft>
              <a:buClr>
                <a:schemeClr val="lt2"/>
              </a:buClr>
              <a:buSzPts val="800"/>
              <a:buChar char="■"/>
              <a:defRPr>
                <a:solidFill>
                  <a:schemeClr val="lt2"/>
                </a:solidFill>
              </a:defRPr>
            </a:lvl3pPr>
            <a:lvl4pPr marL="1828800" lvl="3" indent="-279400" algn="ctr">
              <a:spcBef>
                <a:spcPts val="0"/>
              </a:spcBef>
              <a:spcAft>
                <a:spcPts val="0"/>
              </a:spcAft>
              <a:buClr>
                <a:schemeClr val="lt2"/>
              </a:buClr>
              <a:buSzPts val="800"/>
              <a:buChar char="●"/>
              <a:defRPr>
                <a:solidFill>
                  <a:schemeClr val="lt2"/>
                </a:solidFill>
              </a:defRPr>
            </a:lvl4pPr>
            <a:lvl5pPr marL="2286000" lvl="4" indent="-279400" algn="ctr">
              <a:spcBef>
                <a:spcPts val="0"/>
              </a:spcBef>
              <a:spcAft>
                <a:spcPts val="0"/>
              </a:spcAft>
              <a:buClr>
                <a:schemeClr val="lt2"/>
              </a:buClr>
              <a:buSzPts val="800"/>
              <a:buChar char="○"/>
              <a:defRPr>
                <a:solidFill>
                  <a:schemeClr val="lt2"/>
                </a:solidFill>
              </a:defRPr>
            </a:lvl5pPr>
            <a:lvl6pPr marL="2743200" lvl="5" indent="-279400" algn="ctr">
              <a:spcBef>
                <a:spcPts val="0"/>
              </a:spcBef>
              <a:spcAft>
                <a:spcPts val="0"/>
              </a:spcAft>
              <a:buClr>
                <a:schemeClr val="lt2"/>
              </a:buClr>
              <a:buSzPts val="800"/>
              <a:buChar char="■"/>
              <a:defRPr>
                <a:solidFill>
                  <a:schemeClr val="lt2"/>
                </a:solidFill>
              </a:defRPr>
            </a:lvl6pPr>
            <a:lvl7pPr marL="3200400" lvl="6" indent="-279400" algn="ctr">
              <a:spcBef>
                <a:spcPts val="0"/>
              </a:spcBef>
              <a:spcAft>
                <a:spcPts val="0"/>
              </a:spcAft>
              <a:buClr>
                <a:schemeClr val="lt2"/>
              </a:buClr>
              <a:buSzPts val="800"/>
              <a:buChar char="●"/>
              <a:defRPr>
                <a:solidFill>
                  <a:schemeClr val="lt2"/>
                </a:solidFill>
              </a:defRPr>
            </a:lvl7pPr>
            <a:lvl8pPr marL="3657600" lvl="7" indent="-279400" algn="ctr">
              <a:spcBef>
                <a:spcPts val="0"/>
              </a:spcBef>
              <a:spcAft>
                <a:spcPts val="0"/>
              </a:spcAft>
              <a:buClr>
                <a:schemeClr val="lt2"/>
              </a:buClr>
              <a:buSzPts val="800"/>
              <a:buChar char="○"/>
              <a:defRPr>
                <a:solidFill>
                  <a:schemeClr val="lt2"/>
                </a:solidFill>
              </a:defRPr>
            </a:lvl8pPr>
            <a:lvl9pPr marL="4114800" lvl="8" indent="-279400" algn="ctr">
              <a:spcBef>
                <a:spcPts val="0"/>
              </a:spcBef>
              <a:spcAft>
                <a:spcPts val="0"/>
              </a:spcAft>
              <a:buClr>
                <a:schemeClr val="lt2"/>
              </a:buClr>
              <a:buSzPts val="800"/>
              <a:buChar char="■"/>
              <a:defRPr>
                <a:solidFill>
                  <a:schemeClr val="lt2"/>
                </a:solidFill>
              </a:defRPr>
            </a:lvl9pPr>
          </a:lstStyle>
          <a:p>
            <a:endParaRPr/>
          </a:p>
        </p:txBody>
      </p:sp>
      <p:sp>
        <p:nvSpPr>
          <p:cNvPr id="224" name="Google Shape;224;p37"/>
          <p:cNvSpPr txBox="1">
            <a:spLocks noGrp="1"/>
          </p:cNvSpPr>
          <p:nvPr>
            <p:ph type="body" idx="15"/>
          </p:nvPr>
        </p:nvSpPr>
        <p:spPr>
          <a:xfrm>
            <a:off x="6858000" y="4911225"/>
            <a:ext cx="2030100" cy="118800"/>
          </a:xfrm>
          <a:prstGeom prst="rect">
            <a:avLst/>
          </a:prstGeom>
        </p:spPr>
        <p:txBody>
          <a:bodyPr spcFirstLastPara="1" wrap="square" lIns="0" tIns="0" rIns="0" bIns="0" anchor="t" anchorCtr="0">
            <a:noAutofit/>
          </a:bodyPr>
          <a:lstStyle>
            <a:lvl1pPr marL="457200" lvl="0" indent="-279400" algn="r">
              <a:spcBef>
                <a:spcPts val="0"/>
              </a:spcBef>
              <a:spcAft>
                <a:spcPts val="0"/>
              </a:spcAft>
              <a:buClr>
                <a:schemeClr val="lt2"/>
              </a:buClr>
              <a:buSzPts val="800"/>
              <a:buChar char="●"/>
              <a:defRPr>
                <a:solidFill>
                  <a:schemeClr val="lt2"/>
                </a:solidFill>
              </a:defRPr>
            </a:lvl1pPr>
            <a:lvl2pPr marL="914400" lvl="1" indent="-279400" algn="r">
              <a:spcBef>
                <a:spcPts val="0"/>
              </a:spcBef>
              <a:spcAft>
                <a:spcPts val="0"/>
              </a:spcAft>
              <a:buClr>
                <a:schemeClr val="lt2"/>
              </a:buClr>
              <a:buSzPts val="800"/>
              <a:buChar char="○"/>
              <a:defRPr>
                <a:solidFill>
                  <a:schemeClr val="lt2"/>
                </a:solidFill>
              </a:defRPr>
            </a:lvl2pPr>
            <a:lvl3pPr marL="1371600" lvl="2" indent="-279400" algn="r">
              <a:spcBef>
                <a:spcPts val="0"/>
              </a:spcBef>
              <a:spcAft>
                <a:spcPts val="0"/>
              </a:spcAft>
              <a:buClr>
                <a:schemeClr val="lt2"/>
              </a:buClr>
              <a:buSzPts val="800"/>
              <a:buChar char="■"/>
              <a:defRPr>
                <a:solidFill>
                  <a:schemeClr val="lt2"/>
                </a:solidFill>
              </a:defRPr>
            </a:lvl3pPr>
            <a:lvl4pPr marL="1828800" lvl="3" indent="-279400" algn="r">
              <a:spcBef>
                <a:spcPts val="0"/>
              </a:spcBef>
              <a:spcAft>
                <a:spcPts val="0"/>
              </a:spcAft>
              <a:buClr>
                <a:schemeClr val="lt2"/>
              </a:buClr>
              <a:buSzPts val="800"/>
              <a:buChar char="●"/>
              <a:defRPr>
                <a:solidFill>
                  <a:schemeClr val="lt2"/>
                </a:solidFill>
              </a:defRPr>
            </a:lvl4pPr>
            <a:lvl5pPr marL="2286000" lvl="4" indent="-279400" algn="r">
              <a:spcBef>
                <a:spcPts val="0"/>
              </a:spcBef>
              <a:spcAft>
                <a:spcPts val="0"/>
              </a:spcAft>
              <a:buClr>
                <a:schemeClr val="lt2"/>
              </a:buClr>
              <a:buSzPts val="800"/>
              <a:buChar char="○"/>
              <a:defRPr>
                <a:solidFill>
                  <a:schemeClr val="lt2"/>
                </a:solidFill>
              </a:defRPr>
            </a:lvl5pPr>
            <a:lvl6pPr marL="2743200" lvl="5" indent="-279400" algn="r">
              <a:spcBef>
                <a:spcPts val="0"/>
              </a:spcBef>
              <a:spcAft>
                <a:spcPts val="0"/>
              </a:spcAft>
              <a:buClr>
                <a:schemeClr val="lt2"/>
              </a:buClr>
              <a:buSzPts val="800"/>
              <a:buChar char="■"/>
              <a:defRPr>
                <a:solidFill>
                  <a:schemeClr val="lt2"/>
                </a:solidFill>
              </a:defRPr>
            </a:lvl6pPr>
            <a:lvl7pPr marL="3200400" lvl="6" indent="-279400" algn="r">
              <a:spcBef>
                <a:spcPts val="0"/>
              </a:spcBef>
              <a:spcAft>
                <a:spcPts val="0"/>
              </a:spcAft>
              <a:buClr>
                <a:schemeClr val="lt2"/>
              </a:buClr>
              <a:buSzPts val="800"/>
              <a:buChar char="●"/>
              <a:defRPr>
                <a:solidFill>
                  <a:schemeClr val="lt2"/>
                </a:solidFill>
              </a:defRPr>
            </a:lvl7pPr>
            <a:lvl8pPr marL="3657600" lvl="7" indent="-279400" algn="r">
              <a:spcBef>
                <a:spcPts val="0"/>
              </a:spcBef>
              <a:spcAft>
                <a:spcPts val="0"/>
              </a:spcAft>
              <a:buClr>
                <a:schemeClr val="lt2"/>
              </a:buClr>
              <a:buSzPts val="800"/>
              <a:buChar char="○"/>
              <a:defRPr>
                <a:solidFill>
                  <a:schemeClr val="lt2"/>
                </a:solidFill>
              </a:defRPr>
            </a:lvl8pPr>
            <a:lvl9pPr marL="4114800" lvl="8" indent="-279400" algn="r">
              <a:spcBef>
                <a:spcPts val="0"/>
              </a:spcBef>
              <a:spcAft>
                <a:spcPts val="0"/>
              </a:spcAft>
              <a:buClr>
                <a:schemeClr val="lt2"/>
              </a:buClr>
              <a:buSzPts val="800"/>
              <a:buChar char="■"/>
              <a:defRPr>
                <a:solidFill>
                  <a:schemeClr val="lt2"/>
                </a:solidFill>
              </a:defRPr>
            </a:lvl9pPr>
          </a:lstStyle>
          <a:p>
            <a:endParaRPr/>
          </a:p>
        </p:txBody>
      </p:sp>
      <p:cxnSp>
        <p:nvCxnSpPr>
          <p:cNvPr id="225" name="Google Shape;225;p37"/>
          <p:cNvCxnSpPr/>
          <p:nvPr/>
        </p:nvCxnSpPr>
        <p:spPr>
          <a:xfrm rot="10800000">
            <a:off x="226300" y="4788100"/>
            <a:ext cx="8667600" cy="0"/>
          </a:xfrm>
          <a:prstGeom prst="straightConnector1">
            <a:avLst/>
          </a:prstGeom>
          <a:noFill/>
          <a:ln w="76200" cap="flat" cmpd="sng">
            <a:solidFill>
              <a:schemeClr val="dk2"/>
            </a:solidFill>
            <a:prstDash val="solid"/>
            <a:round/>
            <a:headEnd type="none" w="med" len="med"/>
            <a:tailEnd type="none" w="med" len="med"/>
          </a:ln>
        </p:spPr>
      </p:cxnSp>
      <p:sp>
        <p:nvSpPr>
          <p:cNvPr id="226" name="Google Shape;226;p37"/>
          <p:cNvSpPr txBox="1">
            <a:spLocks noGrp="1"/>
          </p:cNvSpPr>
          <p:nvPr>
            <p:ph type="body" idx="16"/>
          </p:nvPr>
        </p:nvSpPr>
        <p:spPr>
          <a:xfrm>
            <a:off x="449575" y="3803400"/>
            <a:ext cx="2287500" cy="498600"/>
          </a:xfrm>
          <a:prstGeom prst="rect">
            <a:avLst/>
          </a:prstGeom>
        </p:spPr>
        <p:txBody>
          <a:bodyPr spcFirstLastPara="1" wrap="square" lIns="0" tIns="0" rIns="0" bIns="0" anchor="b" anchorCtr="0">
            <a:noAutofit/>
          </a:bodyPr>
          <a:lstStyle>
            <a:lvl1pPr marL="457200" lvl="0" indent="-279400">
              <a:spcBef>
                <a:spcPts val="0"/>
              </a:spcBef>
              <a:spcAft>
                <a:spcPts val="0"/>
              </a:spcAft>
              <a:buSzPts val="800"/>
              <a:buFont typeface="Work Sans"/>
              <a:buChar char="●"/>
              <a:defRPr/>
            </a:lvl1pPr>
            <a:lvl2pPr marL="914400" lvl="1" indent="-279400">
              <a:spcBef>
                <a:spcPts val="0"/>
              </a:spcBef>
              <a:spcAft>
                <a:spcPts val="0"/>
              </a:spcAft>
              <a:buSzPts val="800"/>
              <a:buFont typeface="Work Sans"/>
              <a:buChar char="○"/>
              <a:defRPr/>
            </a:lvl2pPr>
            <a:lvl3pPr marL="1371600" lvl="2" indent="-279400">
              <a:spcBef>
                <a:spcPts val="0"/>
              </a:spcBef>
              <a:spcAft>
                <a:spcPts val="0"/>
              </a:spcAft>
              <a:buSzPts val="800"/>
              <a:buFont typeface="Work Sans"/>
              <a:buChar char="■"/>
              <a:defRPr/>
            </a:lvl3pPr>
            <a:lvl4pPr marL="1828800" lvl="3" indent="-279400">
              <a:spcBef>
                <a:spcPts val="0"/>
              </a:spcBef>
              <a:spcAft>
                <a:spcPts val="0"/>
              </a:spcAft>
              <a:buSzPts val="800"/>
              <a:buFont typeface="Work Sans"/>
              <a:buChar char="●"/>
              <a:defRPr/>
            </a:lvl4pPr>
            <a:lvl5pPr marL="2286000" lvl="4" indent="-279400">
              <a:spcBef>
                <a:spcPts val="0"/>
              </a:spcBef>
              <a:spcAft>
                <a:spcPts val="0"/>
              </a:spcAft>
              <a:buSzPts val="800"/>
              <a:buFont typeface="Work Sans"/>
              <a:buChar char="○"/>
              <a:defRPr/>
            </a:lvl5pPr>
            <a:lvl6pPr marL="2743200" lvl="5" indent="-279400">
              <a:spcBef>
                <a:spcPts val="0"/>
              </a:spcBef>
              <a:spcAft>
                <a:spcPts val="0"/>
              </a:spcAft>
              <a:buSzPts val="800"/>
              <a:buFont typeface="Work Sans"/>
              <a:buChar char="■"/>
              <a:defRPr/>
            </a:lvl6pPr>
            <a:lvl7pPr marL="3200400" lvl="6" indent="-279400">
              <a:spcBef>
                <a:spcPts val="0"/>
              </a:spcBef>
              <a:spcAft>
                <a:spcPts val="0"/>
              </a:spcAft>
              <a:buSzPts val="800"/>
              <a:buFont typeface="Work Sans"/>
              <a:buChar char="●"/>
              <a:defRPr/>
            </a:lvl7pPr>
            <a:lvl8pPr marL="3657600" lvl="7" indent="-279400">
              <a:spcBef>
                <a:spcPts val="0"/>
              </a:spcBef>
              <a:spcAft>
                <a:spcPts val="0"/>
              </a:spcAft>
              <a:buSzPts val="800"/>
              <a:buFont typeface="Work Sans"/>
              <a:buChar char="○"/>
              <a:defRPr/>
            </a:lvl8pPr>
            <a:lvl9pPr marL="4114800" lvl="8" indent="-279400">
              <a:spcBef>
                <a:spcPts val="0"/>
              </a:spcBef>
              <a:spcAft>
                <a:spcPts val="0"/>
              </a:spcAft>
              <a:buSzPts val="800"/>
              <a:buFont typeface="Work Sans"/>
              <a:buChar char="■"/>
              <a:defRPr/>
            </a:lvl9pPr>
          </a:lstStyle>
          <a:p>
            <a:endParaRPr/>
          </a:p>
        </p:txBody>
      </p:sp>
    </p:spTree>
    <p:extLst>
      <p:ext uri="{BB962C8B-B14F-4D97-AF65-F5344CB8AC3E}">
        <p14:creationId xmlns:p14="http://schemas.microsoft.com/office/powerpoint/2010/main" val="1237403291"/>
      </p:ext>
    </p:extLst>
  </p:cSld>
  <p:clrMapOvr>
    <a:masterClrMapping/>
  </p:clrMapOvr>
  <p:extLst>
    <p:ext uri="{DCECCB84-F9BA-43D5-87BE-67443E8EF086}">
      <p15:sldGuideLst xmlns:p15="http://schemas.microsoft.com/office/powerpoint/2012/main">
        <p15:guide id="1" pos="286">
          <p15:clr>
            <a:srgbClr val="E46962"/>
          </p15:clr>
        </p15:guide>
        <p15:guide id="2" pos="1724">
          <p15:clr>
            <a:srgbClr val="E46962"/>
          </p15:clr>
        </p15:guide>
        <p15:guide id="3" pos="2153">
          <p15:clr>
            <a:srgbClr val="E46962"/>
          </p15:clr>
        </p15:guide>
        <p15:guide id="4" pos="4016">
          <p15:clr>
            <a:srgbClr val="E46962"/>
          </p15:clr>
        </p15:guide>
        <p15:guide id="5" pos="5450">
          <p15:clr>
            <a:srgbClr val="E46962"/>
          </p15:clr>
        </p15:guide>
        <p15:guide id="6" pos="3584">
          <p15:clr>
            <a:srgbClr val="E46962"/>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Section Divider" type="twoColTx">
  <p:cSld name="TITLE_AND_TWO_COLUMNS">
    <p:bg>
      <p:bgPr>
        <a:solidFill>
          <a:schemeClr val="accent2"/>
        </a:solidFill>
        <a:effectLst/>
      </p:bgPr>
    </p:bg>
    <p:spTree>
      <p:nvGrpSpPr>
        <p:cNvPr id="1" name="Shape 227"/>
        <p:cNvGrpSpPr/>
        <p:nvPr/>
      </p:nvGrpSpPr>
      <p:grpSpPr>
        <a:xfrm>
          <a:off x="0" y="0"/>
          <a:ext cx="0" cy="0"/>
          <a:chOff x="0" y="0"/>
          <a:chExt cx="0" cy="0"/>
        </a:xfrm>
      </p:grpSpPr>
      <p:sp>
        <p:nvSpPr>
          <p:cNvPr id="228" name="Google Shape;228;p38"/>
          <p:cNvSpPr txBox="1">
            <a:spLocks noGrp="1"/>
          </p:cNvSpPr>
          <p:nvPr>
            <p:ph type="title"/>
          </p:nvPr>
        </p:nvSpPr>
        <p:spPr>
          <a:xfrm>
            <a:off x="783675" y="193215"/>
            <a:ext cx="7837500" cy="1803300"/>
          </a:xfrm>
          <a:prstGeom prst="rect">
            <a:avLst/>
          </a:prstGeom>
        </p:spPr>
        <p:txBody>
          <a:bodyPr spcFirstLastPara="1" wrap="square" lIns="0" tIns="0" rIns="0" bIns="0" anchor="b" anchorCtr="0">
            <a:noAutofit/>
          </a:bodyPr>
          <a:lstStyle>
            <a:lvl1pPr lvl="0">
              <a:spcBef>
                <a:spcPts val="0"/>
              </a:spcBef>
              <a:spcAft>
                <a:spcPts val="0"/>
              </a:spcAft>
              <a:buClr>
                <a:schemeClr val="accent1"/>
              </a:buClr>
              <a:buSzPts val="14600"/>
              <a:buFont typeface="Work Sans ExtraLight"/>
              <a:buNone/>
              <a:defRPr sz="14600">
                <a:solidFill>
                  <a:schemeClr val="accent1"/>
                </a:solidFill>
                <a:latin typeface="Work Sans ExtraLight"/>
                <a:ea typeface="Work Sans ExtraLight"/>
                <a:cs typeface="Work Sans ExtraLight"/>
                <a:sym typeface="Work Sans ExtraLight"/>
              </a:defRPr>
            </a:lvl1pPr>
            <a:lvl2pPr lvl="1">
              <a:spcBef>
                <a:spcPts val="0"/>
              </a:spcBef>
              <a:spcAft>
                <a:spcPts val="0"/>
              </a:spcAft>
              <a:buClr>
                <a:schemeClr val="dk2"/>
              </a:buClr>
              <a:buSzPts val="2800"/>
              <a:buNone/>
              <a:defRPr>
                <a:solidFill>
                  <a:schemeClr val="dk2"/>
                </a:solidFill>
                <a:latin typeface="Work Sans"/>
                <a:ea typeface="Work Sans"/>
                <a:cs typeface="Work Sans"/>
                <a:sym typeface="Work Sans"/>
              </a:defRPr>
            </a:lvl2pPr>
            <a:lvl3pPr lvl="2">
              <a:spcBef>
                <a:spcPts val="0"/>
              </a:spcBef>
              <a:spcAft>
                <a:spcPts val="0"/>
              </a:spcAft>
              <a:buClr>
                <a:schemeClr val="dk2"/>
              </a:buClr>
              <a:buSzPts val="2800"/>
              <a:buNone/>
              <a:defRPr>
                <a:solidFill>
                  <a:schemeClr val="dk2"/>
                </a:solidFill>
                <a:latin typeface="Work Sans"/>
                <a:ea typeface="Work Sans"/>
                <a:cs typeface="Work Sans"/>
                <a:sym typeface="Work Sans"/>
              </a:defRPr>
            </a:lvl3pPr>
            <a:lvl4pPr lvl="3">
              <a:spcBef>
                <a:spcPts val="0"/>
              </a:spcBef>
              <a:spcAft>
                <a:spcPts val="0"/>
              </a:spcAft>
              <a:buClr>
                <a:schemeClr val="dk2"/>
              </a:buClr>
              <a:buSzPts val="2800"/>
              <a:buNone/>
              <a:defRPr>
                <a:solidFill>
                  <a:schemeClr val="dk2"/>
                </a:solidFill>
                <a:latin typeface="Work Sans"/>
                <a:ea typeface="Work Sans"/>
                <a:cs typeface="Work Sans"/>
                <a:sym typeface="Work Sans"/>
              </a:defRPr>
            </a:lvl4pPr>
            <a:lvl5pPr lvl="4">
              <a:spcBef>
                <a:spcPts val="0"/>
              </a:spcBef>
              <a:spcAft>
                <a:spcPts val="0"/>
              </a:spcAft>
              <a:buClr>
                <a:schemeClr val="dk2"/>
              </a:buClr>
              <a:buSzPts val="2800"/>
              <a:buNone/>
              <a:defRPr>
                <a:solidFill>
                  <a:schemeClr val="dk2"/>
                </a:solidFill>
                <a:latin typeface="Work Sans"/>
                <a:ea typeface="Work Sans"/>
                <a:cs typeface="Work Sans"/>
                <a:sym typeface="Work Sans"/>
              </a:defRPr>
            </a:lvl5pPr>
            <a:lvl6pPr lvl="5">
              <a:spcBef>
                <a:spcPts val="0"/>
              </a:spcBef>
              <a:spcAft>
                <a:spcPts val="0"/>
              </a:spcAft>
              <a:buClr>
                <a:schemeClr val="dk2"/>
              </a:buClr>
              <a:buSzPts val="2800"/>
              <a:buNone/>
              <a:defRPr>
                <a:solidFill>
                  <a:schemeClr val="dk2"/>
                </a:solidFill>
                <a:latin typeface="Work Sans"/>
                <a:ea typeface="Work Sans"/>
                <a:cs typeface="Work Sans"/>
                <a:sym typeface="Work Sans"/>
              </a:defRPr>
            </a:lvl6pPr>
            <a:lvl7pPr lvl="6">
              <a:spcBef>
                <a:spcPts val="0"/>
              </a:spcBef>
              <a:spcAft>
                <a:spcPts val="0"/>
              </a:spcAft>
              <a:buClr>
                <a:schemeClr val="dk2"/>
              </a:buClr>
              <a:buSzPts val="2800"/>
              <a:buNone/>
              <a:defRPr>
                <a:solidFill>
                  <a:schemeClr val="dk2"/>
                </a:solidFill>
                <a:latin typeface="Work Sans"/>
                <a:ea typeface="Work Sans"/>
                <a:cs typeface="Work Sans"/>
                <a:sym typeface="Work Sans"/>
              </a:defRPr>
            </a:lvl7pPr>
            <a:lvl8pPr lvl="7">
              <a:spcBef>
                <a:spcPts val="0"/>
              </a:spcBef>
              <a:spcAft>
                <a:spcPts val="0"/>
              </a:spcAft>
              <a:buClr>
                <a:schemeClr val="dk2"/>
              </a:buClr>
              <a:buSzPts val="2800"/>
              <a:buNone/>
              <a:defRPr>
                <a:solidFill>
                  <a:schemeClr val="dk2"/>
                </a:solidFill>
                <a:latin typeface="Work Sans"/>
                <a:ea typeface="Work Sans"/>
                <a:cs typeface="Work Sans"/>
                <a:sym typeface="Work Sans"/>
              </a:defRPr>
            </a:lvl8pPr>
            <a:lvl9pPr lvl="8">
              <a:spcBef>
                <a:spcPts val="0"/>
              </a:spcBef>
              <a:spcAft>
                <a:spcPts val="0"/>
              </a:spcAft>
              <a:buClr>
                <a:schemeClr val="dk2"/>
              </a:buClr>
              <a:buSzPts val="2800"/>
              <a:buNone/>
              <a:defRPr>
                <a:solidFill>
                  <a:schemeClr val="dk2"/>
                </a:solidFill>
                <a:latin typeface="Work Sans"/>
                <a:ea typeface="Work Sans"/>
                <a:cs typeface="Work Sans"/>
                <a:sym typeface="Work Sans"/>
              </a:defRPr>
            </a:lvl9pPr>
          </a:lstStyle>
          <a:p>
            <a:endParaRPr/>
          </a:p>
        </p:txBody>
      </p:sp>
      <p:sp>
        <p:nvSpPr>
          <p:cNvPr id="229" name="Google Shape;229;p38"/>
          <p:cNvSpPr txBox="1">
            <a:spLocks noGrp="1"/>
          </p:cNvSpPr>
          <p:nvPr>
            <p:ph type="title" idx="2"/>
          </p:nvPr>
        </p:nvSpPr>
        <p:spPr>
          <a:xfrm>
            <a:off x="783675" y="1937719"/>
            <a:ext cx="7837500" cy="998100"/>
          </a:xfrm>
          <a:prstGeom prst="rect">
            <a:avLst/>
          </a:prstGeom>
        </p:spPr>
        <p:txBody>
          <a:bodyPr spcFirstLastPara="1" wrap="square" lIns="0" tIns="0" rIns="0" bIns="0" anchor="t" anchorCtr="0">
            <a:noAutofit/>
          </a:bodyPr>
          <a:lstStyle>
            <a:lvl1pPr lvl="0">
              <a:spcBef>
                <a:spcPts val="0"/>
              </a:spcBef>
              <a:spcAft>
                <a:spcPts val="0"/>
              </a:spcAft>
              <a:buSzPts val="7400"/>
              <a:buNone/>
              <a:defRPr sz="7400"/>
            </a:lvl1pPr>
            <a:lvl2pPr lvl="1">
              <a:spcBef>
                <a:spcPts val="0"/>
              </a:spcBef>
              <a:spcAft>
                <a:spcPts val="0"/>
              </a:spcAft>
              <a:buSzPts val="2800"/>
              <a:buNone/>
              <a:defRPr>
                <a:latin typeface="Work Sans"/>
                <a:ea typeface="Work Sans"/>
                <a:cs typeface="Work Sans"/>
                <a:sym typeface="Work Sans"/>
              </a:defRPr>
            </a:lvl2pPr>
            <a:lvl3pPr lvl="2">
              <a:spcBef>
                <a:spcPts val="0"/>
              </a:spcBef>
              <a:spcAft>
                <a:spcPts val="0"/>
              </a:spcAft>
              <a:buSzPts val="2800"/>
              <a:buNone/>
              <a:defRPr>
                <a:latin typeface="Work Sans"/>
                <a:ea typeface="Work Sans"/>
                <a:cs typeface="Work Sans"/>
                <a:sym typeface="Work Sans"/>
              </a:defRPr>
            </a:lvl3pPr>
            <a:lvl4pPr lvl="3">
              <a:spcBef>
                <a:spcPts val="0"/>
              </a:spcBef>
              <a:spcAft>
                <a:spcPts val="0"/>
              </a:spcAft>
              <a:buSzPts val="2800"/>
              <a:buNone/>
              <a:defRPr>
                <a:latin typeface="Work Sans"/>
                <a:ea typeface="Work Sans"/>
                <a:cs typeface="Work Sans"/>
                <a:sym typeface="Work Sans"/>
              </a:defRPr>
            </a:lvl4pPr>
            <a:lvl5pPr lvl="4">
              <a:spcBef>
                <a:spcPts val="0"/>
              </a:spcBef>
              <a:spcAft>
                <a:spcPts val="0"/>
              </a:spcAft>
              <a:buSzPts val="2800"/>
              <a:buNone/>
              <a:defRPr>
                <a:latin typeface="Work Sans"/>
                <a:ea typeface="Work Sans"/>
                <a:cs typeface="Work Sans"/>
                <a:sym typeface="Work Sans"/>
              </a:defRPr>
            </a:lvl5pPr>
            <a:lvl6pPr lvl="5">
              <a:spcBef>
                <a:spcPts val="0"/>
              </a:spcBef>
              <a:spcAft>
                <a:spcPts val="0"/>
              </a:spcAft>
              <a:buSzPts val="2800"/>
              <a:buNone/>
              <a:defRPr>
                <a:latin typeface="Work Sans"/>
                <a:ea typeface="Work Sans"/>
                <a:cs typeface="Work Sans"/>
                <a:sym typeface="Work Sans"/>
              </a:defRPr>
            </a:lvl6pPr>
            <a:lvl7pPr lvl="6">
              <a:spcBef>
                <a:spcPts val="0"/>
              </a:spcBef>
              <a:spcAft>
                <a:spcPts val="0"/>
              </a:spcAft>
              <a:buSzPts val="2800"/>
              <a:buNone/>
              <a:defRPr>
                <a:latin typeface="Work Sans"/>
                <a:ea typeface="Work Sans"/>
                <a:cs typeface="Work Sans"/>
                <a:sym typeface="Work Sans"/>
              </a:defRPr>
            </a:lvl7pPr>
            <a:lvl8pPr lvl="7">
              <a:spcBef>
                <a:spcPts val="0"/>
              </a:spcBef>
              <a:spcAft>
                <a:spcPts val="0"/>
              </a:spcAft>
              <a:buSzPts val="2800"/>
              <a:buNone/>
              <a:defRPr>
                <a:latin typeface="Work Sans"/>
                <a:ea typeface="Work Sans"/>
                <a:cs typeface="Work Sans"/>
                <a:sym typeface="Work Sans"/>
              </a:defRPr>
            </a:lvl8pPr>
            <a:lvl9pPr lvl="8">
              <a:spcBef>
                <a:spcPts val="0"/>
              </a:spcBef>
              <a:spcAft>
                <a:spcPts val="0"/>
              </a:spcAft>
              <a:buSzPts val="2800"/>
              <a:buNone/>
              <a:defRPr>
                <a:latin typeface="Work Sans"/>
                <a:ea typeface="Work Sans"/>
                <a:cs typeface="Work Sans"/>
                <a:sym typeface="Work Sans"/>
              </a:defRPr>
            </a:lvl9pPr>
          </a:lstStyle>
          <a:p>
            <a:endParaRPr/>
          </a:p>
        </p:txBody>
      </p:sp>
      <p:sp>
        <p:nvSpPr>
          <p:cNvPr id="230" name="Google Shape;230;p38"/>
          <p:cNvSpPr txBox="1">
            <a:spLocks noGrp="1"/>
          </p:cNvSpPr>
          <p:nvPr>
            <p:ph type="sldNum" idx="12"/>
          </p:nvPr>
        </p:nvSpPr>
        <p:spPr>
          <a:xfrm>
            <a:off x="226300" y="4886025"/>
            <a:ext cx="456600" cy="1692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da"/>
              <a:t>‹#›</a:t>
            </a:fld>
            <a:endParaRPr/>
          </a:p>
        </p:txBody>
      </p:sp>
      <p:cxnSp>
        <p:nvCxnSpPr>
          <p:cNvPr id="231" name="Google Shape;231;p38"/>
          <p:cNvCxnSpPr/>
          <p:nvPr/>
        </p:nvCxnSpPr>
        <p:spPr>
          <a:xfrm rot="10800000">
            <a:off x="226300" y="4788100"/>
            <a:ext cx="8667600" cy="0"/>
          </a:xfrm>
          <a:prstGeom prst="straightConnector1">
            <a:avLst/>
          </a:prstGeom>
          <a:noFill/>
          <a:ln w="76200" cap="flat" cmpd="sng">
            <a:solidFill>
              <a:schemeClr val="dk2"/>
            </a:solidFill>
            <a:prstDash val="solid"/>
            <a:round/>
            <a:headEnd type="none" w="med" len="med"/>
            <a:tailEnd type="none" w="med" len="med"/>
          </a:ln>
        </p:spPr>
      </p:cxnSp>
      <p:sp>
        <p:nvSpPr>
          <p:cNvPr id="232" name="Google Shape;232;p38"/>
          <p:cNvSpPr txBox="1">
            <a:spLocks noGrp="1"/>
          </p:cNvSpPr>
          <p:nvPr>
            <p:ph type="body" idx="1"/>
          </p:nvPr>
        </p:nvSpPr>
        <p:spPr>
          <a:xfrm>
            <a:off x="1655064" y="4911250"/>
            <a:ext cx="2030100" cy="118800"/>
          </a:xfrm>
          <a:prstGeom prst="rect">
            <a:avLst/>
          </a:prstGeom>
        </p:spPr>
        <p:txBody>
          <a:bodyPr spcFirstLastPara="1" wrap="square" lIns="0" tIns="0" rIns="0" bIns="0" anchor="t" anchorCtr="0">
            <a:noAutofit/>
          </a:bodyPr>
          <a:lstStyle>
            <a:lvl1pPr marL="457200" lvl="0" indent="-279400" algn="ctr">
              <a:spcBef>
                <a:spcPts val="0"/>
              </a:spcBef>
              <a:spcAft>
                <a:spcPts val="0"/>
              </a:spcAft>
              <a:buClr>
                <a:schemeClr val="dk1"/>
              </a:buClr>
              <a:buSzPts val="800"/>
              <a:buChar char="●"/>
              <a:defRPr/>
            </a:lvl1pPr>
            <a:lvl2pPr marL="914400" lvl="1" indent="-279400" algn="ctr">
              <a:spcBef>
                <a:spcPts val="0"/>
              </a:spcBef>
              <a:spcAft>
                <a:spcPts val="0"/>
              </a:spcAft>
              <a:buClr>
                <a:schemeClr val="dk1"/>
              </a:buClr>
              <a:buSzPts val="800"/>
              <a:buChar char="○"/>
              <a:defRPr/>
            </a:lvl2pPr>
            <a:lvl3pPr marL="1371600" lvl="2" indent="-279400" algn="ctr">
              <a:spcBef>
                <a:spcPts val="0"/>
              </a:spcBef>
              <a:spcAft>
                <a:spcPts val="0"/>
              </a:spcAft>
              <a:buClr>
                <a:schemeClr val="dk1"/>
              </a:buClr>
              <a:buSzPts val="800"/>
              <a:buChar char="■"/>
              <a:defRPr/>
            </a:lvl3pPr>
            <a:lvl4pPr marL="1828800" lvl="3" indent="-279400" algn="ctr">
              <a:spcBef>
                <a:spcPts val="0"/>
              </a:spcBef>
              <a:spcAft>
                <a:spcPts val="0"/>
              </a:spcAft>
              <a:buClr>
                <a:schemeClr val="dk1"/>
              </a:buClr>
              <a:buSzPts val="800"/>
              <a:buChar char="●"/>
              <a:defRPr/>
            </a:lvl4pPr>
            <a:lvl5pPr marL="2286000" lvl="4" indent="-279400" algn="ctr">
              <a:spcBef>
                <a:spcPts val="0"/>
              </a:spcBef>
              <a:spcAft>
                <a:spcPts val="0"/>
              </a:spcAft>
              <a:buClr>
                <a:schemeClr val="dk1"/>
              </a:buClr>
              <a:buSzPts val="800"/>
              <a:buChar char="○"/>
              <a:defRPr/>
            </a:lvl5pPr>
            <a:lvl6pPr marL="2743200" lvl="5" indent="-279400" algn="ctr">
              <a:spcBef>
                <a:spcPts val="0"/>
              </a:spcBef>
              <a:spcAft>
                <a:spcPts val="0"/>
              </a:spcAft>
              <a:buClr>
                <a:schemeClr val="dk1"/>
              </a:buClr>
              <a:buSzPts val="800"/>
              <a:buChar char="■"/>
              <a:defRPr/>
            </a:lvl6pPr>
            <a:lvl7pPr marL="3200400" lvl="6" indent="-279400" algn="ctr">
              <a:spcBef>
                <a:spcPts val="0"/>
              </a:spcBef>
              <a:spcAft>
                <a:spcPts val="0"/>
              </a:spcAft>
              <a:buClr>
                <a:schemeClr val="dk1"/>
              </a:buClr>
              <a:buSzPts val="800"/>
              <a:buChar char="●"/>
              <a:defRPr/>
            </a:lvl7pPr>
            <a:lvl8pPr marL="3657600" lvl="7" indent="-279400" algn="ctr">
              <a:spcBef>
                <a:spcPts val="0"/>
              </a:spcBef>
              <a:spcAft>
                <a:spcPts val="0"/>
              </a:spcAft>
              <a:buClr>
                <a:schemeClr val="dk1"/>
              </a:buClr>
              <a:buSzPts val="800"/>
              <a:buChar char="○"/>
              <a:defRPr/>
            </a:lvl8pPr>
            <a:lvl9pPr marL="4114800" lvl="8" indent="-279400" algn="ctr">
              <a:spcBef>
                <a:spcPts val="0"/>
              </a:spcBef>
              <a:spcAft>
                <a:spcPts val="0"/>
              </a:spcAft>
              <a:buClr>
                <a:schemeClr val="dk1"/>
              </a:buClr>
              <a:buSzPts val="800"/>
              <a:buChar char="■"/>
              <a:defRPr/>
            </a:lvl9pPr>
          </a:lstStyle>
          <a:p>
            <a:endParaRPr/>
          </a:p>
        </p:txBody>
      </p:sp>
      <p:sp>
        <p:nvSpPr>
          <p:cNvPr id="233" name="Google Shape;233;p38"/>
          <p:cNvSpPr txBox="1">
            <a:spLocks noGrp="1"/>
          </p:cNvSpPr>
          <p:nvPr>
            <p:ph type="body" idx="3"/>
          </p:nvPr>
        </p:nvSpPr>
        <p:spPr>
          <a:xfrm>
            <a:off x="4480560" y="4911225"/>
            <a:ext cx="2030100" cy="118800"/>
          </a:xfrm>
          <a:prstGeom prst="rect">
            <a:avLst/>
          </a:prstGeom>
        </p:spPr>
        <p:txBody>
          <a:bodyPr spcFirstLastPara="1" wrap="square" lIns="0" tIns="0" rIns="0" bIns="0" anchor="t" anchorCtr="0">
            <a:noAutofit/>
          </a:bodyPr>
          <a:lstStyle>
            <a:lvl1pPr marL="457200" lvl="0" indent="-279400" algn="ctr">
              <a:spcBef>
                <a:spcPts val="0"/>
              </a:spcBef>
              <a:spcAft>
                <a:spcPts val="0"/>
              </a:spcAft>
              <a:buClr>
                <a:schemeClr val="dk1"/>
              </a:buClr>
              <a:buSzPts val="800"/>
              <a:buChar char="●"/>
              <a:defRPr/>
            </a:lvl1pPr>
            <a:lvl2pPr marL="914400" lvl="1" indent="-279400" algn="ctr">
              <a:spcBef>
                <a:spcPts val="0"/>
              </a:spcBef>
              <a:spcAft>
                <a:spcPts val="0"/>
              </a:spcAft>
              <a:buClr>
                <a:schemeClr val="dk1"/>
              </a:buClr>
              <a:buSzPts val="800"/>
              <a:buChar char="○"/>
              <a:defRPr/>
            </a:lvl2pPr>
            <a:lvl3pPr marL="1371600" lvl="2" indent="-279400" algn="ctr">
              <a:spcBef>
                <a:spcPts val="0"/>
              </a:spcBef>
              <a:spcAft>
                <a:spcPts val="0"/>
              </a:spcAft>
              <a:buClr>
                <a:schemeClr val="dk1"/>
              </a:buClr>
              <a:buSzPts val="800"/>
              <a:buChar char="■"/>
              <a:defRPr/>
            </a:lvl3pPr>
            <a:lvl4pPr marL="1828800" lvl="3" indent="-279400" algn="ctr">
              <a:spcBef>
                <a:spcPts val="0"/>
              </a:spcBef>
              <a:spcAft>
                <a:spcPts val="0"/>
              </a:spcAft>
              <a:buClr>
                <a:schemeClr val="dk1"/>
              </a:buClr>
              <a:buSzPts val="800"/>
              <a:buChar char="●"/>
              <a:defRPr/>
            </a:lvl4pPr>
            <a:lvl5pPr marL="2286000" lvl="4" indent="-279400" algn="ctr">
              <a:spcBef>
                <a:spcPts val="0"/>
              </a:spcBef>
              <a:spcAft>
                <a:spcPts val="0"/>
              </a:spcAft>
              <a:buClr>
                <a:schemeClr val="dk1"/>
              </a:buClr>
              <a:buSzPts val="800"/>
              <a:buChar char="○"/>
              <a:defRPr/>
            </a:lvl5pPr>
            <a:lvl6pPr marL="2743200" lvl="5" indent="-279400" algn="ctr">
              <a:spcBef>
                <a:spcPts val="0"/>
              </a:spcBef>
              <a:spcAft>
                <a:spcPts val="0"/>
              </a:spcAft>
              <a:buClr>
                <a:schemeClr val="dk1"/>
              </a:buClr>
              <a:buSzPts val="800"/>
              <a:buChar char="■"/>
              <a:defRPr/>
            </a:lvl6pPr>
            <a:lvl7pPr marL="3200400" lvl="6" indent="-279400" algn="ctr">
              <a:spcBef>
                <a:spcPts val="0"/>
              </a:spcBef>
              <a:spcAft>
                <a:spcPts val="0"/>
              </a:spcAft>
              <a:buClr>
                <a:schemeClr val="dk1"/>
              </a:buClr>
              <a:buSzPts val="800"/>
              <a:buChar char="●"/>
              <a:defRPr/>
            </a:lvl7pPr>
            <a:lvl8pPr marL="3657600" lvl="7" indent="-279400" algn="ctr">
              <a:spcBef>
                <a:spcPts val="0"/>
              </a:spcBef>
              <a:spcAft>
                <a:spcPts val="0"/>
              </a:spcAft>
              <a:buClr>
                <a:schemeClr val="dk1"/>
              </a:buClr>
              <a:buSzPts val="800"/>
              <a:buChar char="○"/>
              <a:defRPr/>
            </a:lvl8pPr>
            <a:lvl9pPr marL="4114800" lvl="8" indent="-279400" algn="ctr">
              <a:spcBef>
                <a:spcPts val="0"/>
              </a:spcBef>
              <a:spcAft>
                <a:spcPts val="0"/>
              </a:spcAft>
              <a:buClr>
                <a:schemeClr val="dk1"/>
              </a:buClr>
              <a:buSzPts val="800"/>
              <a:buChar char="■"/>
              <a:defRPr/>
            </a:lvl9pPr>
          </a:lstStyle>
          <a:p>
            <a:endParaRPr/>
          </a:p>
        </p:txBody>
      </p:sp>
      <p:sp>
        <p:nvSpPr>
          <p:cNvPr id="234" name="Google Shape;234;p38"/>
          <p:cNvSpPr txBox="1">
            <a:spLocks noGrp="1"/>
          </p:cNvSpPr>
          <p:nvPr>
            <p:ph type="body" idx="4"/>
          </p:nvPr>
        </p:nvSpPr>
        <p:spPr>
          <a:xfrm>
            <a:off x="6858000" y="4911225"/>
            <a:ext cx="2030100" cy="118800"/>
          </a:xfrm>
          <a:prstGeom prst="rect">
            <a:avLst/>
          </a:prstGeom>
        </p:spPr>
        <p:txBody>
          <a:bodyPr spcFirstLastPara="1" wrap="square" lIns="0" tIns="0" rIns="0" bIns="0" anchor="t" anchorCtr="0">
            <a:noAutofit/>
          </a:bodyPr>
          <a:lstStyle>
            <a:lvl1pPr marL="457200" lvl="0" indent="-279400" algn="r">
              <a:spcBef>
                <a:spcPts val="0"/>
              </a:spcBef>
              <a:spcAft>
                <a:spcPts val="0"/>
              </a:spcAft>
              <a:buClr>
                <a:schemeClr val="dk1"/>
              </a:buClr>
              <a:buSzPts val="800"/>
              <a:buChar char="●"/>
              <a:defRPr/>
            </a:lvl1pPr>
            <a:lvl2pPr marL="914400" lvl="1" indent="-279400" algn="r">
              <a:spcBef>
                <a:spcPts val="0"/>
              </a:spcBef>
              <a:spcAft>
                <a:spcPts val="0"/>
              </a:spcAft>
              <a:buClr>
                <a:schemeClr val="dk1"/>
              </a:buClr>
              <a:buSzPts val="800"/>
              <a:buChar char="○"/>
              <a:defRPr/>
            </a:lvl2pPr>
            <a:lvl3pPr marL="1371600" lvl="2" indent="-279400" algn="r">
              <a:spcBef>
                <a:spcPts val="0"/>
              </a:spcBef>
              <a:spcAft>
                <a:spcPts val="0"/>
              </a:spcAft>
              <a:buClr>
                <a:schemeClr val="dk1"/>
              </a:buClr>
              <a:buSzPts val="800"/>
              <a:buChar char="■"/>
              <a:defRPr/>
            </a:lvl3pPr>
            <a:lvl4pPr marL="1828800" lvl="3" indent="-279400" algn="r">
              <a:spcBef>
                <a:spcPts val="0"/>
              </a:spcBef>
              <a:spcAft>
                <a:spcPts val="0"/>
              </a:spcAft>
              <a:buClr>
                <a:schemeClr val="dk1"/>
              </a:buClr>
              <a:buSzPts val="800"/>
              <a:buChar char="●"/>
              <a:defRPr/>
            </a:lvl4pPr>
            <a:lvl5pPr marL="2286000" lvl="4" indent="-279400" algn="r">
              <a:spcBef>
                <a:spcPts val="0"/>
              </a:spcBef>
              <a:spcAft>
                <a:spcPts val="0"/>
              </a:spcAft>
              <a:buClr>
                <a:schemeClr val="dk1"/>
              </a:buClr>
              <a:buSzPts val="800"/>
              <a:buChar char="○"/>
              <a:defRPr/>
            </a:lvl5pPr>
            <a:lvl6pPr marL="2743200" lvl="5" indent="-279400" algn="r">
              <a:spcBef>
                <a:spcPts val="0"/>
              </a:spcBef>
              <a:spcAft>
                <a:spcPts val="0"/>
              </a:spcAft>
              <a:buClr>
                <a:schemeClr val="dk1"/>
              </a:buClr>
              <a:buSzPts val="800"/>
              <a:buChar char="■"/>
              <a:defRPr/>
            </a:lvl6pPr>
            <a:lvl7pPr marL="3200400" lvl="6" indent="-279400" algn="r">
              <a:spcBef>
                <a:spcPts val="0"/>
              </a:spcBef>
              <a:spcAft>
                <a:spcPts val="0"/>
              </a:spcAft>
              <a:buClr>
                <a:schemeClr val="dk1"/>
              </a:buClr>
              <a:buSzPts val="800"/>
              <a:buChar char="●"/>
              <a:defRPr/>
            </a:lvl7pPr>
            <a:lvl8pPr marL="3657600" lvl="7" indent="-279400" algn="r">
              <a:spcBef>
                <a:spcPts val="0"/>
              </a:spcBef>
              <a:spcAft>
                <a:spcPts val="0"/>
              </a:spcAft>
              <a:buClr>
                <a:schemeClr val="dk1"/>
              </a:buClr>
              <a:buSzPts val="800"/>
              <a:buChar char="○"/>
              <a:defRPr/>
            </a:lvl8pPr>
            <a:lvl9pPr marL="4114800" lvl="8" indent="-279400" algn="r">
              <a:spcBef>
                <a:spcPts val="0"/>
              </a:spcBef>
              <a:spcAft>
                <a:spcPts val="0"/>
              </a:spcAft>
              <a:buClr>
                <a:schemeClr val="dk1"/>
              </a:buClr>
              <a:buSzPts val="800"/>
              <a:buChar char="■"/>
              <a:defRPr/>
            </a:lvl9pPr>
          </a:lstStyle>
          <a:p>
            <a:endParaRPr/>
          </a:p>
        </p:txBody>
      </p:sp>
      <p:sp>
        <p:nvSpPr>
          <p:cNvPr id="235" name="Google Shape;235;p38"/>
          <p:cNvSpPr>
            <a:spLocks noGrp="1"/>
          </p:cNvSpPr>
          <p:nvPr>
            <p:ph type="pic" idx="5"/>
          </p:nvPr>
        </p:nvSpPr>
        <p:spPr>
          <a:xfrm>
            <a:off x="8169375" y="3803400"/>
            <a:ext cx="713400" cy="712800"/>
          </a:xfrm>
          <a:prstGeom prst="rect">
            <a:avLst/>
          </a:prstGeom>
          <a:noFill/>
          <a:ln>
            <a:noFill/>
          </a:ln>
        </p:spPr>
      </p:sp>
    </p:spTree>
    <p:extLst>
      <p:ext uri="{BB962C8B-B14F-4D97-AF65-F5344CB8AC3E}">
        <p14:creationId xmlns:p14="http://schemas.microsoft.com/office/powerpoint/2010/main" val="365710012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Big Image" type="titleOnly">
  <p:cSld name="TITLE_ONLY">
    <p:spTree>
      <p:nvGrpSpPr>
        <p:cNvPr id="1" name="Shape 236"/>
        <p:cNvGrpSpPr/>
        <p:nvPr/>
      </p:nvGrpSpPr>
      <p:grpSpPr>
        <a:xfrm>
          <a:off x="0" y="0"/>
          <a:ext cx="0" cy="0"/>
          <a:chOff x="0" y="0"/>
          <a:chExt cx="0" cy="0"/>
        </a:xfrm>
      </p:grpSpPr>
      <p:sp>
        <p:nvSpPr>
          <p:cNvPr id="237" name="Google Shape;237;p39"/>
          <p:cNvSpPr/>
          <p:nvPr/>
        </p:nvSpPr>
        <p:spPr>
          <a:xfrm rot="5400000">
            <a:off x="-543125" y="1009325"/>
            <a:ext cx="4276500" cy="2733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39"/>
          <p:cNvSpPr txBox="1">
            <a:spLocks noGrp="1"/>
          </p:cNvSpPr>
          <p:nvPr>
            <p:ph type="title"/>
          </p:nvPr>
        </p:nvSpPr>
        <p:spPr>
          <a:xfrm>
            <a:off x="438912" y="612648"/>
            <a:ext cx="2277300" cy="977400"/>
          </a:xfrm>
          <a:prstGeom prst="rect">
            <a:avLst/>
          </a:prstGeom>
        </p:spPr>
        <p:txBody>
          <a:bodyPr spcFirstLastPara="1" wrap="square" lIns="0" tIns="0" rIns="0" bIns="0" anchor="t" anchorCtr="0">
            <a:noAutofit/>
          </a:bodyPr>
          <a:lstStyle>
            <a:lvl1pPr lvl="0">
              <a:spcBef>
                <a:spcPts val="0"/>
              </a:spcBef>
              <a:spcAft>
                <a:spcPts val="0"/>
              </a:spcAft>
              <a:buClr>
                <a:schemeClr val="dk1"/>
              </a:buClr>
              <a:buSzPts val="2800"/>
              <a:buFont typeface="Work Sans Black"/>
              <a:buNone/>
              <a:defRPr>
                <a:solidFill>
                  <a:schemeClr val="dk1"/>
                </a:solidFill>
              </a:defRPr>
            </a:lvl1pPr>
            <a:lvl2pPr lvl="1">
              <a:spcBef>
                <a:spcPts val="0"/>
              </a:spcBef>
              <a:spcAft>
                <a:spcPts val="0"/>
              </a:spcAft>
              <a:buClr>
                <a:schemeClr val="lt2"/>
              </a:buClr>
              <a:buSzPts val="2800"/>
              <a:buFont typeface="Work Sans Black"/>
              <a:buNone/>
              <a:defRPr/>
            </a:lvl2pPr>
            <a:lvl3pPr lvl="2">
              <a:spcBef>
                <a:spcPts val="0"/>
              </a:spcBef>
              <a:spcAft>
                <a:spcPts val="0"/>
              </a:spcAft>
              <a:buClr>
                <a:schemeClr val="lt2"/>
              </a:buClr>
              <a:buSzPts val="2800"/>
              <a:buFont typeface="Work Sans Black"/>
              <a:buNone/>
              <a:defRPr/>
            </a:lvl3pPr>
            <a:lvl4pPr lvl="3">
              <a:spcBef>
                <a:spcPts val="0"/>
              </a:spcBef>
              <a:spcAft>
                <a:spcPts val="0"/>
              </a:spcAft>
              <a:buClr>
                <a:schemeClr val="lt2"/>
              </a:buClr>
              <a:buSzPts val="2800"/>
              <a:buFont typeface="Work Sans Black"/>
              <a:buNone/>
              <a:defRPr/>
            </a:lvl4pPr>
            <a:lvl5pPr lvl="4">
              <a:spcBef>
                <a:spcPts val="0"/>
              </a:spcBef>
              <a:spcAft>
                <a:spcPts val="0"/>
              </a:spcAft>
              <a:buClr>
                <a:schemeClr val="lt2"/>
              </a:buClr>
              <a:buSzPts val="2800"/>
              <a:buFont typeface="Work Sans Black"/>
              <a:buNone/>
              <a:defRPr/>
            </a:lvl5pPr>
            <a:lvl6pPr lvl="5">
              <a:spcBef>
                <a:spcPts val="0"/>
              </a:spcBef>
              <a:spcAft>
                <a:spcPts val="0"/>
              </a:spcAft>
              <a:buClr>
                <a:schemeClr val="lt2"/>
              </a:buClr>
              <a:buSzPts val="2800"/>
              <a:buFont typeface="Work Sans Black"/>
              <a:buNone/>
              <a:defRPr/>
            </a:lvl6pPr>
            <a:lvl7pPr lvl="6">
              <a:spcBef>
                <a:spcPts val="0"/>
              </a:spcBef>
              <a:spcAft>
                <a:spcPts val="0"/>
              </a:spcAft>
              <a:buClr>
                <a:schemeClr val="lt2"/>
              </a:buClr>
              <a:buSzPts val="2800"/>
              <a:buFont typeface="Work Sans Black"/>
              <a:buNone/>
              <a:defRPr/>
            </a:lvl7pPr>
            <a:lvl8pPr lvl="7">
              <a:spcBef>
                <a:spcPts val="0"/>
              </a:spcBef>
              <a:spcAft>
                <a:spcPts val="0"/>
              </a:spcAft>
              <a:buClr>
                <a:schemeClr val="lt2"/>
              </a:buClr>
              <a:buSzPts val="2800"/>
              <a:buFont typeface="Work Sans Black"/>
              <a:buNone/>
              <a:defRPr/>
            </a:lvl8pPr>
            <a:lvl9pPr lvl="8">
              <a:spcBef>
                <a:spcPts val="0"/>
              </a:spcBef>
              <a:spcAft>
                <a:spcPts val="0"/>
              </a:spcAft>
              <a:buClr>
                <a:schemeClr val="lt2"/>
              </a:buClr>
              <a:buSzPts val="2800"/>
              <a:buFont typeface="Work Sans Black"/>
              <a:buNone/>
              <a:defRPr/>
            </a:lvl9pPr>
          </a:lstStyle>
          <a:p>
            <a:endParaRPr/>
          </a:p>
        </p:txBody>
      </p:sp>
      <p:sp>
        <p:nvSpPr>
          <p:cNvPr id="239" name="Google Shape;239;p39"/>
          <p:cNvSpPr txBox="1">
            <a:spLocks noGrp="1"/>
          </p:cNvSpPr>
          <p:nvPr>
            <p:ph type="subTitle" idx="1"/>
          </p:nvPr>
        </p:nvSpPr>
        <p:spPr>
          <a:xfrm>
            <a:off x="449575" y="432575"/>
            <a:ext cx="2277000" cy="169200"/>
          </a:xfrm>
          <a:prstGeom prst="rect">
            <a:avLst/>
          </a:prstGeom>
        </p:spPr>
        <p:txBody>
          <a:bodyPr spcFirstLastPara="1" wrap="square" lIns="0" tIns="0" rIns="0" bIns="0" anchor="b" anchorCtr="0">
            <a:noAutofit/>
          </a:bodyPr>
          <a:lstStyle>
            <a:lvl1pPr lvl="0">
              <a:spcBef>
                <a:spcPts val="0"/>
              </a:spcBef>
              <a:spcAft>
                <a:spcPts val="0"/>
              </a:spcAft>
              <a:buClr>
                <a:schemeClr val="accent3"/>
              </a:buClr>
              <a:buSzPts val="1100"/>
              <a:buFont typeface="Work Sans Black"/>
              <a:buNone/>
              <a:defRPr>
                <a:solidFill>
                  <a:schemeClr val="accent3"/>
                </a:solidFill>
              </a:defRPr>
            </a:lvl1pPr>
            <a:lvl2pPr lvl="1">
              <a:spcBef>
                <a:spcPts val="0"/>
              </a:spcBef>
              <a:spcAft>
                <a:spcPts val="0"/>
              </a:spcAft>
              <a:buClr>
                <a:schemeClr val="accent5"/>
              </a:buClr>
              <a:buSzPts val="1100"/>
              <a:buFont typeface="Work Sans Black"/>
              <a:buNone/>
              <a:defRPr/>
            </a:lvl2pPr>
            <a:lvl3pPr lvl="2">
              <a:spcBef>
                <a:spcPts val="0"/>
              </a:spcBef>
              <a:spcAft>
                <a:spcPts val="0"/>
              </a:spcAft>
              <a:buClr>
                <a:schemeClr val="accent5"/>
              </a:buClr>
              <a:buSzPts val="1100"/>
              <a:buFont typeface="Work Sans Black"/>
              <a:buNone/>
              <a:defRPr/>
            </a:lvl3pPr>
            <a:lvl4pPr lvl="3">
              <a:spcBef>
                <a:spcPts val="0"/>
              </a:spcBef>
              <a:spcAft>
                <a:spcPts val="0"/>
              </a:spcAft>
              <a:buClr>
                <a:schemeClr val="accent5"/>
              </a:buClr>
              <a:buSzPts val="1100"/>
              <a:buFont typeface="Work Sans Black"/>
              <a:buNone/>
              <a:defRPr/>
            </a:lvl4pPr>
            <a:lvl5pPr lvl="4">
              <a:spcBef>
                <a:spcPts val="0"/>
              </a:spcBef>
              <a:spcAft>
                <a:spcPts val="0"/>
              </a:spcAft>
              <a:buClr>
                <a:schemeClr val="accent5"/>
              </a:buClr>
              <a:buSzPts val="1100"/>
              <a:buFont typeface="Work Sans Black"/>
              <a:buNone/>
              <a:defRPr/>
            </a:lvl5pPr>
            <a:lvl6pPr lvl="5">
              <a:spcBef>
                <a:spcPts val="0"/>
              </a:spcBef>
              <a:spcAft>
                <a:spcPts val="0"/>
              </a:spcAft>
              <a:buClr>
                <a:schemeClr val="accent5"/>
              </a:buClr>
              <a:buSzPts val="1100"/>
              <a:buFont typeface="Work Sans Black"/>
              <a:buNone/>
              <a:defRPr/>
            </a:lvl6pPr>
            <a:lvl7pPr lvl="6">
              <a:spcBef>
                <a:spcPts val="0"/>
              </a:spcBef>
              <a:spcAft>
                <a:spcPts val="0"/>
              </a:spcAft>
              <a:buClr>
                <a:schemeClr val="accent5"/>
              </a:buClr>
              <a:buSzPts val="1100"/>
              <a:buFont typeface="Work Sans Black"/>
              <a:buNone/>
              <a:defRPr/>
            </a:lvl7pPr>
            <a:lvl8pPr lvl="7">
              <a:spcBef>
                <a:spcPts val="0"/>
              </a:spcBef>
              <a:spcAft>
                <a:spcPts val="0"/>
              </a:spcAft>
              <a:buClr>
                <a:schemeClr val="accent5"/>
              </a:buClr>
              <a:buSzPts val="1100"/>
              <a:buFont typeface="Work Sans Black"/>
              <a:buNone/>
              <a:defRPr/>
            </a:lvl8pPr>
            <a:lvl9pPr lvl="8">
              <a:spcBef>
                <a:spcPts val="0"/>
              </a:spcBef>
              <a:spcAft>
                <a:spcPts val="0"/>
              </a:spcAft>
              <a:buClr>
                <a:schemeClr val="accent5"/>
              </a:buClr>
              <a:buSzPts val="1100"/>
              <a:buFont typeface="Work Sans Black"/>
              <a:buNone/>
              <a:defRPr/>
            </a:lvl9pPr>
          </a:lstStyle>
          <a:p>
            <a:endParaRPr/>
          </a:p>
        </p:txBody>
      </p:sp>
      <p:sp>
        <p:nvSpPr>
          <p:cNvPr id="240" name="Google Shape;240;p39"/>
          <p:cNvSpPr txBox="1">
            <a:spLocks noGrp="1"/>
          </p:cNvSpPr>
          <p:nvPr>
            <p:ph type="sldNum" idx="12"/>
          </p:nvPr>
        </p:nvSpPr>
        <p:spPr>
          <a:xfrm>
            <a:off x="226300" y="4886025"/>
            <a:ext cx="456600" cy="1692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da"/>
              <a:t>‹#›</a:t>
            </a:fld>
            <a:endParaRPr/>
          </a:p>
        </p:txBody>
      </p:sp>
      <p:cxnSp>
        <p:nvCxnSpPr>
          <p:cNvPr id="241" name="Google Shape;241;p39"/>
          <p:cNvCxnSpPr/>
          <p:nvPr/>
        </p:nvCxnSpPr>
        <p:spPr>
          <a:xfrm rot="10800000">
            <a:off x="226300" y="4788100"/>
            <a:ext cx="8667600" cy="0"/>
          </a:xfrm>
          <a:prstGeom prst="straightConnector1">
            <a:avLst/>
          </a:prstGeom>
          <a:noFill/>
          <a:ln w="76200" cap="flat" cmpd="sng">
            <a:solidFill>
              <a:schemeClr val="dk2"/>
            </a:solidFill>
            <a:prstDash val="solid"/>
            <a:round/>
            <a:headEnd type="none" w="med" len="med"/>
            <a:tailEnd type="none" w="med" len="med"/>
          </a:ln>
        </p:spPr>
      </p:cxnSp>
      <p:sp>
        <p:nvSpPr>
          <p:cNvPr id="242" name="Google Shape;242;p39"/>
          <p:cNvSpPr txBox="1">
            <a:spLocks noGrp="1"/>
          </p:cNvSpPr>
          <p:nvPr>
            <p:ph type="body" idx="2"/>
          </p:nvPr>
        </p:nvSpPr>
        <p:spPr>
          <a:xfrm>
            <a:off x="1655064" y="4911250"/>
            <a:ext cx="2030100" cy="118800"/>
          </a:xfrm>
          <a:prstGeom prst="rect">
            <a:avLst/>
          </a:prstGeom>
        </p:spPr>
        <p:txBody>
          <a:bodyPr spcFirstLastPara="1" wrap="square" lIns="0" tIns="0" rIns="0" bIns="0" anchor="t" anchorCtr="0">
            <a:noAutofit/>
          </a:bodyPr>
          <a:lstStyle>
            <a:lvl1pPr marL="457200" lvl="0" indent="-279400" algn="ctr">
              <a:spcBef>
                <a:spcPts val="0"/>
              </a:spcBef>
              <a:spcAft>
                <a:spcPts val="0"/>
              </a:spcAft>
              <a:buClr>
                <a:schemeClr val="lt2"/>
              </a:buClr>
              <a:buSzPts val="800"/>
              <a:buChar char="●"/>
              <a:defRPr>
                <a:solidFill>
                  <a:schemeClr val="lt2"/>
                </a:solidFill>
              </a:defRPr>
            </a:lvl1pPr>
            <a:lvl2pPr marL="914400" lvl="1" indent="-279400" algn="ctr">
              <a:spcBef>
                <a:spcPts val="0"/>
              </a:spcBef>
              <a:spcAft>
                <a:spcPts val="0"/>
              </a:spcAft>
              <a:buClr>
                <a:schemeClr val="lt2"/>
              </a:buClr>
              <a:buSzPts val="800"/>
              <a:buChar char="○"/>
              <a:defRPr>
                <a:solidFill>
                  <a:schemeClr val="lt2"/>
                </a:solidFill>
              </a:defRPr>
            </a:lvl2pPr>
            <a:lvl3pPr marL="1371600" lvl="2" indent="-279400" algn="ctr">
              <a:spcBef>
                <a:spcPts val="0"/>
              </a:spcBef>
              <a:spcAft>
                <a:spcPts val="0"/>
              </a:spcAft>
              <a:buClr>
                <a:schemeClr val="lt2"/>
              </a:buClr>
              <a:buSzPts val="800"/>
              <a:buChar char="■"/>
              <a:defRPr>
                <a:solidFill>
                  <a:schemeClr val="lt2"/>
                </a:solidFill>
              </a:defRPr>
            </a:lvl3pPr>
            <a:lvl4pPr marL="1828800" lvl="3" indent="-279400" algn="ctr">
              <a:spcBef>
                <a:spcPts val="0"/>
              </a:spcBef>
              <a:spcAft>
                <a:spcPts val="0"/>
              </a:spcAft>
              <a:buClr>
                <a:schemeClr val="lt2"/>
              </a:buClr>
              <a:buSzPts val="800"/>
              <a:buChar char="●"/>
              <a:defRPr>
                <a:solidFill>
                  <a:schemeClr val="lt2"/>
                </a:solidFill>
              </a:defRPr>
            </a:lvl4pPr>
            <a:lvl5pPr marL="2286000" lvl="4" indent="-279400" algn="ctr">
              <a:spcBef>
                <a:spcPts val="0"/>
              </a:spcBef>
              <a:spcAft>
                <a:spcPts val="0"/>
              </a:spcAft>
              <a:buClr>
                <a:schemeClr val="lt2"/>
              </a:buClr>
              <a:buSzPts val="800"/>
              <a:buChar char="○"/>
              <a:defRPr>
                <a:solidFill>
                  <a:schemeClr val="lt2"/>
                </a:solidFill>
              </a:defRPr>
            </a:lvl5pPr>
            <a:lvl6pPr marL="2743200" lvl="5" indent="-279400" algn="ctr">
              <a:spcBef>
                <a:spcPts val="0"/>
              </a:spcBef>
              <a:spcAft>
                <a:spcPts val="0"/>
              </a:spcAft>
              <a:buClr>
                <a:schemeClr val="lt2"/>
              </a:buClr>
              <a:buSzPts val="800"/>
              <a:buChar char="■"/>
              <a:defRPr>
                <a:solidFill>
                  <a:schemeClr val="lt2"/>
                </a:solidFill>
              </a:defRPr>
            </a:lvl6pPr>
            <a:lvl7pPr marL="3200400" lvl="6" indent="-279400" algn="ctr">
              <a:spcBef>
                <a:spcPts val="0"/>
              </a:spcBef>
              <a:spcAft>
                <a:spcPts val="0"/>
              </a:spcAft>
              <a:buClr>
                <a:schemeClr val="lt2"/>
              </a:buClr>
              <a:buSzPts val="800"/>
              <a:buChar char="●"/>
              <a:defRPr>
                <a:solidFill>
                  <a:schemeClr val="lt2"/>
                </a:solidFill>
              </a:defRPr>
            </a:lvl7pPr>
            <a:lvl8pPr marL="3657600" lvl="7" indent="-279400" algn="ctr">
              <a:spcBef>
                <a:spcPts val="0"/>
              </a:spcBef>
              <a:spcAft>
                <a:spcPts val="0"/>
              </a:spcAft>
              <a:buClr>
                <a:schemeClr val="lt2"/>
              </a:buClr>
              <a:buSzPts val="800"/>
              <a:buChar char="○"/>
              <a:defRPr>
                <a:solidFill>
                  <a:schemeClr val="lt2"/>
                </a:solidFill>
              </a:defRPr>
            </a:lvl8pPr>
            <a:lvl9pPr marL="4114800" lvl="8" indent="-279400" algn="ctr">
              <a:spcBef>
                <a:spcPts val="0"/>
              </a:spcBef>
              <a:spcAft>
                <a:spcPts val="0"/>
              </a:spcAft>
              <a:buClr>
                <a:schemeClr val="lt2"/>
              </a:buClr>
              <a:buSzPts val="800"/>
              <a:buChar char="■"/>
              <a:defRPr>
                <a:solidFill>
                  <a:schemeClr val="lt2"/>
                </a:solidFill>
              </a:defRPr>
            </a:lvl9pPr>
          </a:lstStyle>
          <a:p>
            <a:endParaRPr/>
          </a:p>
        </p:txBody>
      </p:sp>
      <p:sp>
        <p:nvSpPr>
          <p:cNvPr id="243" name="Google Shape;243;p39"/>
          <p:cNvSpPr txBox="1">
            <a:spLocks noGrp="1"/>
          </p:cNvSpPr>
          <p:nvPr>
            <p:ph type="body" idx="3"/>
          </p:nvPr>
        </p:nvSpPr>
        <p:spPr>
          <a:xfrm>
            <a:off x="4480560" y="4911225"/>
            <a:ext cx="2030100" cy="118800"/>
          </a:xfrm>
          <a:prstGeom prst="rect">
            <a:avLst/>
          </a:prstGeom>
        </p:spPr>
        <p:txBody>
          <a:bodyPr spcFirstLastPara="1" wrap="square" lIns="0" tIns="0" rIns="0" bIns="0" anchor="t" anchorCtr="0">
            <a:noAutofit/>
          </a:bodyPr>
          <a:lstStyle>
            <a:lvl1pPr marL="457200" lvl="0" indent="-279400" algn="ctr">
              <a:spcBef>
                <a:spcPts val="0"/>
              </a:spcBef>
              <a:spcAft>
                <a:spcPts val="0"/>
              </a:spcAft>
              <a:buClr>
                <a:schemeClr val="lt2"/>
              </a:buClr>
              <a:buSzPts val="800"/>
              <a:buChar char="●"/>
              <a:defRPr>
                <a:solidFill>
                  <a:schemeClr val="lt2"/>
                </a:solidFill>
              </a:defRPr>
            </a:lvl1pPr>
            <a:lvl2pPr marL="914400" lvl="1" indent="-279400" algn="ctr">
              <a:spcBef>
                <a:spcPts val="0"/>
              </a:spcBef>
              <a:spcAft>
                <a:spcPts val="0"/>
              </a:spcAft>
              <a:buClr>
                <a:schemeClr val="lt2"/>
              </a:buClr>
              <a:buSzPts val="800"/>
              <a:buChar char="○"/>
              <a:defRPr>
                <a:solidFill>
                  <a:schemeClr val="lt2"/>
                </a:solidFill>
              </a:defRPr>
            </a:lvl2pPr>
            <a:lvl3pPr marL="1371600" lvl="2" indent="-279400" algn="ctr">
              <a:spcBef>
                <a:spcPts val="0"/>
              </a:spcBef>
              <a:spcAft>
                <a:spcPts val="0"/>
              </a:spcAft>
              <a:buClr>
                <a:schemeClr val="lt2"/>
              </a:buClr>
              <a:buSzPts val="800"/>
              <a:buChar char="■"/>
              <a:defRPr>
                <a:solidFill>
                  <a:schemeClr val="lt2"/>
                </a:solidFill>
              </a:defRPr>
            </a:lvl3pPr>
            <a:lvl4pPr marL="1828800" lvl="3" indent="-279400" algn="ctr">
              <a:spcBef>
                <a:spcPts val="0"/>
              </a:spcBef>
              <a:spcAft>
                <a:spcPts val="0"/>
              </a:spcAft>
              <a:buClr>
                <a:schemeClr val="lt2"/>
              </a:buClr>
              <a:buSzPts val="800"/>
              <a:buChar char="●"/>
              <a:defRPr>
                <a:solidFill>
                  <a:schemeClr val="lt2"/>
                </a:solidFill>
              </a:defRPr>
            </a:lvl4pPr>
            <a:lvl5pPr marL="2286000" lvl="4" indent="-279400" algn="ctr">
              <a:spcBef>
                <a:spcPts val="0"/>
              </a:spcBef>
              <a:spcAft>
                <a:spcPts val="0"/>
              </a:spcAft>
              <a:buClr>
                <a:schemeClr val="lt2"/>
              </a:buClr>
              <a:buSzPts val="800"/>
              <a:buChar char="○"/>
              <a:defRPr>
                <a:solidFill>
                  <a:schemeClr val="lt2"/>
                </a:solidFill>
              </a:defRPr>
            </a:lvl5pPr>
            <a:lvl6pPr marL="2743200" lvl="5" indent="-279400" algn="ctr">
              <a:spcBef>
                <a:spcPts val="0"/>
              </a:spcBef>
              <a:spcAft>
                <a:spcPts val="0"/>
              </a:spcAft>
              <a:buClr>
                <a:schemeClr val="lt2"/>
              </a:buClr>
              <a:buSzPts val="800"/>
              <a:buChar char="■"/>
              <a:defRPr>
                <a:solidFill>
                  <a:schemeClr val="lt2"/>
                </a:solidFill>
              </a:defRPr>
            </a:lvl6pPr>
            <a:lvl7pPr marL="3200400" lvl="6" indent="-279400" algn="ctr">
              <a:spcBef>
                <a:spcPts val="0"/>
              </a:spcBef>
              <a:spcAft>
                <a:spcPts val="0"/>
              </a:spcAft>
              <a:buClr>
                <a:schemeClr val="lt2"/>
              </a:buClr>
              <a:buSzPts val="800"/>
              <a:buChar char="●"/>
              <a:defRPr>
                <a:solidFill>
                  <a:schemeClr val="lt2"/>
                </a:solidFill>
              </a:defRPr>
            </a:lvl7pPr>
            <a:lvl8pPr marL="3657600" lvl="7" indent="-279400" algn="ctr">
              <a:spcBef>
                <a:spcPts val="0"/>
              </a:spcBef>
              <a:spcAft>
                <a:spcPts val="0"/>
              </a:spcAft>
              <a:buClr>
                <a:schemeClr val="lt2"/>
              </a:buClr>
              <a:buSzPts val="800"/>
              <a:buChar char="○"/>
              <a:defRPr>
                <a:solidFill>
                  <a:schemeClr val="lt2"/>
                </a:solidFill>
              </a:defRPr>
            </a:lvl8pPr>
            <a:lvl9pPr marL="4114800" lvl="8" indent="-279400" algn="ctr">
              <a:spcBef>
                <a:spcPts val="0"/>
              </a:spcBef>
              <a:spcAft>
                <a:spcPts val="0"/>
              </a:spcAft>
              <a:buClr>
                <a:schemeClr val="lt2"/>
              </a:buClr>
              <a:buSzPts val="800"/>
              <a:buChar char="■"/>
              <a:defRPr>
                <a:solidFill>
                  <a:schemeClr val="lt2"/>
                </a:solidFill>
              </a:defRPr>
            </a:lvl9pPr>
          </a:lstStyle>
          <a:p>
            <a:endParaRPr/>
          </a:p>
        </p:txBody>
      </p:sp>
      <p:sp>
        <p:nvSpPr>
          <p:cNvPr id="244" name="Google Shape;244;p39"/>
          <p:cNvSpPr txBox="1">
            <a:spLocks noGrp="1"/>
          </p:cNvSpPr>
          <p:nvPr>
            <p:ph type="body" idx="4"/>
          </p:nvPr>
        </p:nvSpPr>
        <p:spPr>
          <a:xfrm>
            <a:off x="6858000" y="4911225"/>
            <a:ext cx="2030100" cy="118800"/>
          </a:xfrm>
          <a:prstGeom prst="rect">
            <a:avLst/>
          </a:prstGeom>
        </p:spPr>
        <p:txBody>
          <a:bodyPr spcFirstLastPara="1" wrap="square" lIns="0" tIns="0" rIns="0" bIns="0" anchor="t" anchorCtr="0">
            <a:noAutofit/>
          </a:bodyPr>
          <a:lstStyle>
            <a:lvl1pPr marL="457200" lvl="0" indent="-279400" algn="r">
              <a:spcBef>
                <a:spcPts val="0"/>
              </a:spcBef>
              <a:spcAft>
                <a:spcPts val="0"/>
              </a:spcAft>
              <a:buClr>
                <a:schemeClr val="lt2"/>
              </a:buClr>
              <a:buSzPts val="800"/>
              <a:buChar char="●"/>
              <a:defRPr>
                <a:solidFill>
                  <a:schemeClr val="lt2"/>
                </a:solidFill>
              </a:defRPr>
            </a:lvl1pPr>
            <a:lvl2pPr marL="914400" lvl="1" indent="-279400" algn="r">
              <a:spcBef>
                <a:spcPts val="0"/>
              </a:spcBef>
              <a:spcAft>
                <a:spcPts val="0"/>
              </a:spcAft>
              <a:buClr>
                <a:schemeClr val="lt2"/>
              </a:buClr>
              <a:buSzPts val="800"/>
              <a:buChar char="○"/>
              <a:defRPr>
                <a:solidFill>
                  <a:schemeClr val="lt2"/>
                </a:solidFill>
              </a:defRPr>
            </a:lvl2pPr>
            <a:lvl3pPr marL="1371600" lvl="2" indent="-279400" algn="r">
              <a:spcBef>
                <a:spcPts val="0"/>
              </a:spcBef>
              <a:spcAft>
                <a:spcPts val="0"/>
              </a:spcAft>
              <a:buClr>
                <a:schemeClr val="lt2"/>
              </a:buClr>
              <a:buSzPts val="800"/>
              <a:buChar char="■"/>
              <a:defRPr>
                <a:solidFill>
                  <a:schemeClr val="lt2"/>
                </a:solidFill>
              </a:defRPr>
            </a:lvl3pPr>
            <a:lvl4pPr marL="1828800" lvl="3" indent="-279400" algn="r">
              <a:spcBef>
                <a:spcPts val="0"/>
              </a:spcBef>
              <a:spcAft>
                <a:spcPts val="0"/>
              </a:spcAft>
              <a:buClr>
                <a:schemeClr val="lt2"/>
              </a:buClr>
              <a:buSzPts val="800"/>
              <a:buChar char="●"/>
              <a:defRPr>
                <a:solidFill>
                  <a:schemeClr val="lt2"/>
                </a:solidFill>
              </a:defRPr>
            </a:lvl4pPr>
            <a:lvl5pPr marL="2286000" lvl="4" indent="-279400" algn="r">
              <a:spcBef>
                <a:spcPts val="0"/>
              </a:spcBef>
              <a:spcAft>
                <a:spcPts val="0"/>
              </a:spcAft>
              <a:buClr>
                <a:schemeClr val="lt2"/>
              </a:buClr>
              <a:buSzPts val="800"/>
              <a:buChar char="○"/>
              <a:defRPr>
                <a:solidFill>
                  <a:schemeClr val="lt2"/>
                </a:solidFill>
              </a:defRPr>
            </a:lvl5pPr>
            <a:lvl6pPr marL="2743200" lvl="5" indent="-279400" algn="r">
              <a:spcBef>
                <a:spcPts val="0"/>
              </a:spcBef>
              <a:spcAft>
                <a:spcPts val="0"/>
              </a:spcAft>
              <a:buClr>
                <a:schemeClr val="lt2"/>
              </a:buClr>
              <a:buSzPts val="800"/>
              <a:buChar char="■"/>
              <a:defRPr>
                <a:solidFill>
                  <a:schemeClr val="lt2"/>
                </a:solidFill>
              </a:defRPr>
            </a:lvl6pPr>
            <a:lvl7pPr marL="3200400" lvl="6" indent="-279400" algn="r">
              <a:spcBef>
                <a:spcPts val="0"/>
              </a:spcBef>
              <a:spcAft>
                <a:spcPts val="0"/>
              </a:spcAft>
              <a:buClr>
                <a:schemeClr val="lt2"/>
              </a:buClr>
              <a:buSzPts val="800"/>
              <a:buChar char="●"/>
              <a:defRPr>
                <a:solidFill>
                  <a:schemeClr val="lt2"/>
                </a:solidFill>
              </a:defRPr>
            </a:lvl7pPr>
            <a:lvl8pPr marL="3657600" lvl="7" indent="-279400" algn="r">
              <a:spcBef>
                <a:spcPts val="0"/>
              </a:spcBef>
              <a:spcAft>
                <a:spcPts val="0"/>
              </a:spcAft>
              <a:buClr>
                <a:schemeClr val="lt2"/>
              </a:buClr>
              <a:buSzPts val="800"/>
              <a:buChar char="○"/>
              <a:defRPr>
                <a:solidFill>
                  <a:schemeClr val="lt2"/>
                </a:solidFill>
              </a:defRPr>
            </a:lvl8pPr>
            <a:lvl9pPr marL="4114800" lvl="8" indent="-279400" algn="r">
              <a:spcBef>
                <a:spcPts val="0"/>
              </a:spcBef>
              <a:spcAft>
                <a:spcPts val="0"/>
              </a:spcAft>
              <a:buClr>
                <a:schemeClr val="lt2"/>
              </a:buClr>
              <a:buSzPts val="800"/>
              <a:buChar char="■"/>
              <a:defRPr>
                <a:solidFill>
                  <a:schemeClr val="lt2"/>
                </a:solidFill>
              </a:defRPr>
            </a:lvl9pPr>
          </a:lstStyle>
          <a:p>
            <a:endParaRPr/>
          </a:p>
        </p:txBody>
      </p:sp>
      <p:sp>
        <p:nvSpPr>
          <p:cNvPr id="245" name="Google Shape;245;p39"/>
          <p:cNvSpPr txBox="1">
            <a:spLocks noGrp="1"/>
          </p:cNvSpPr>
          <p:nvPr>
            <p:ph type="body" idx="5"/>
          </p:nvPr>
        </p:nvSpPr>
        <p:spPr>
          <a:xfrm>
            <a:off x="449575" y="3121200"/>
            <a:ext cx="2266500" cy="1180800"/>
          </a:xfrm>
          <a:prstGeom prst="rect">
            <a:avLst/>
          </a:prstGeom>
        </p:spPr>
        <p:txBody>
          <a:bodyPr spcFirstLastPara="1" wrap="square" lIns="0" tIns="0" rIns="0" bIns="0" anchor="b" anchorCtr="0">
            <a:noAutofit/>
          </a:bodyPr>
          <a:lstStyle>
            <a:lvl1pPr marL="457200" lvl="0" indent="-279400">
              <a:spcBef>
                <a:spcPts val="0"/>
              </a:spcBef>
              <a:spcAft>
                <a:spcPts val="0"/>
              </a:spcAft>
              <a:buSzPts val="800"/>
              <a:buFont typeface="Work Sans"/>
              <a:buChar char="●"/>
              <a:defRPr/>
            </a:lvl1pPr>
            <a:lvl2pPr marL="914400" lvl="1" indent="-279400">
              <a:spcBef>
                <a:spcPts val="0"/>
              </a:spcBef>
              <a:spcAft>
                <a:spcPts val="0"/>
              </a:spcAft>
              <a:buSzPts val="800"/>
              <a:buFont typeface="Work Sans"/>
              <a:buChar char="○"/>
              <a:defRPr/>
            </a:lvl2pPr>
            <a:lvl3pPr marL="1371600" lvl="2" indent="-279400">
              <a:spcBef>
                <a:spcPts val="0"/>
              </a:spcBef>
              <a:spcAft>
                <a:spcPts val="0"/>
              </a:spcAft>
              <a:buSzPts val="800"/>
              <a:buFont typeface="Work Sans"/>
              <a:buChar char="■"/>
              <a:defRPr/>
            </a:lvl3pPr>
            <a:lvl4pPr marL="1828800" lvl="3" indent="-279400">
              <a:spcBef>
                <a:spcPts val="0"/>
              </a:spcBef>
              <a:spcAft>
                <a:spcPts val="0"/>
              </a:spcAft>
              <a:buSzPts val="800"/>
              <a:buFont typeface="Work Sans"/>
              <a:buChar char="●"/>
              <a:defRPr/>
            </a:lvl4pPr>
            <a:lvl5pPr marL="2286000" lvl="4" indent="-279400">
              <a:spcBef>
                <a:spcPts val="0"/>
              </a:spcBef>
              <a:spcAft>
                <a:spcPts val="0"/>
              </a:spcAft>
              <a:buSzPts val="800"/>
              <a:buFont typeface="Work Sans"/>
              <a:buChar char="○"/>
              <a:defRPr/>
            </a:lvl5pPr>
            <a:lvl6pPr marL="2743200" lvl="5" indent="-279400">
              <a:spcBef>
                <a:spcPts val="0"/>
              </a:spcBef>
              <a:spcAft>
                <a:spcPts val="0"/>
              </a:spcAft>
              <a:buSzPts val="800"/>
              <a:buFont typeface="Work Sans"/>
              <a:buChar char="■"/>
              <a:defRPr/>
            </a:lvl6pPr>
            <a:lvl7pPr marL="3200400" lvl="6" indent="-279400">
              <a:spcBef>
                <a:spcPts val="0"/>
              </a:spcBef>
              <a:spcAft>
                <a:spcPts val="0"/>
              </a:spcAft>
              <a:buSzPts val="800"/>
              <a:buFont typeface="Work Sans"/>
              <a:buChar char="●"/>
              <a:defRPr/>
            </a:lvl7pPr>
            <a:lvl8pPr marL="3657600" lvl="7" indent="-279400">
              <a:spcBef>
                <a:spcPts val="0"/>
              </a:spcBef>
              <a:spcAft>
                <a:spcPts val="0"/>
              </a:spcAft>
              <a:buSzPts val="800"/>
              <a:buFont typeface="Work Sans"/>
              <a:buChar char="○"/>
              <a:defRPr/>
            </a:lvl8pPr>
            <a:lvl9pPr marL="4114800" lvl="8" indent="-279400">
              <a:spcBef>
                <a:spcPts val="0"/>
              </a:spcBef>
              <a:spcAft>
                <a:spcPts val="0"/>
              </a:spcAft>
              <a:buSzPts val="800"/>
              <a:buFont typeface="Work Sans"/>
              <a:buChar char="■"/>
              <a:defRPr/>
            </a:lvl9pPr>
          </a:lstStyle>
          <a:p>
            <a:endParaRPr/>
          </a:p>
        </p:txBody>
      </p:sp>
      <p:sp>
        <p:nvSpPr>
          <p:cNvPr id="246" name="Google Shape;246;p39"/>
          <p:cNvSpPr>
            <a:spLocks noGrp="1"/>
          </p:cNvSpPr>
          <p:nvPr>
            <p:ph type="pic" idx="6"/>
          </p:nvPr>
        </p:nvSpPr>
        <p:spPr>
          <a:xfrm>
            <a:off x="3191025" y="237725"/>
            <a:ext cx="5687100" cy="4041000"/>
          </a:xfrm>
          <a:prstGeom prst="rect">
            <a:avLst/>
          </a:prstGeom>
          <a:noFill/>
          <a:ln>
            <a:noFill/>
          </a:ln>
        </p:spPr>
      </p:sp>
      <p:sp>
        <p:nvSpPr>
          <p:cNvPr id="247" name="Google Shape;247;p39"/>
          <p:cNvSpPr txBox="1">
            <a:spLocks noGrp="1"/>
          </p:cNvSpPr>
          <p:nvPr>
            <p:ph type="body" idx="7"/>
          </p:nvPr>
        </p:nvSpPr>
        <p:spPr>
          <a:xfrm>
            <a:off x="3191400" y="4417843"/>
            <a:ext cx="5687100" cy="1188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1pPr>
            <a:lvl2pPr marL="914400" lvl="1"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2pPr>
            <a:lvl3pPr marL="1371600" lvl="2"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3pPr>
            <a:lvl4pPr marL="1828800" lvl="3"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4pPr>
            <a:lvl5pPr marL="2286000" lvl="4"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5pPr>
            <a:lvl6pPr marL="2743200" lvl="5"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6pPr>
            <a:lvl7pPr marL="3200400" lvl="6"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7pPr>
            <a:lvl8pPr marL="3657600" lvl="7"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8pPr>
            <a:lvl9pPr marL="4114800" lvl="8"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9pPr>
          </a:lstStyle>
          <a:p>
            <a:endParaRPr/>
          </a:p>
        </p:txBody>
      </p:sp>
    </p:spTree>
    <p:extLst>
      <p:ext uri="{BB962C8B-B14F-4D97-AF65-F5344CB8AC3E}">
        <p14:creationId xmlns:p14="http://schemas.microsoft.com/office/powerpoint/2010/main" val="309418673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Color Palette">
  <p:cSld name="ONE_COLUMN_TEXT">
    <p:spTree>
      <p:nvGrpSpPr>
        <p:cNvPr id="1" name="Shape 248"/>
        <p:cNvGrpSpPr/>
        <p:nvPr/>
      </p:nvGrpSpPr>
      <p:grpSpPr>
        <a:xfrm>
          <a:off x="0" y="0"/>
          <a:ext cx="0" cy="0"/>
          <a:chOff x="0" y="0"/>
          <a:chExt cx="0" cy="0"/>
        </a:xfrm>
      </p:grpSpPr>
      <p:sp>
        <p:nvSpPr>
          <p:cNvPr id="249" name="Google Shape;249;p40"/>
          <p:cNvSpPr txBox="1">
            <a:spLocks noGrp="1"/>
          </p:cNvSpPr>
          <p:nvPr>
            <p:ph type="sldNum" idx="12"/>
          </p:nvPr>
        </p:nvSpPr>
        <p:spPr>
          <a:xfrm>
            <a:off x="226300" y="4886025"/>
            <a:ext cx="456600" cy="1692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da"/>
              <a:t>‹#›</a:t>
            </a:fld>
            <a:endParaRPr/>
          </a:p>
        </p:txBody>
      </p:sp>
      <p:sp>
        <p:nvSpPr>
          <p:cNvPr id="250" name="Google Shape;250;p40"/>
          <p:cNvSpPr/>
          <p:nvPr/>
        </p:nvSpPr>
        <p:spPr>
          <a:xfrm rot="5400000">
            <a:off x="-543125" y="1009325"/>
            <a:ext cx="4276500" cy="2733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40"/>
          <p:cNvSpPr txBox="1">
            <a:spLocks noGrp="1"/>
          </p:cNvSpPr>
          <p:nvPr>
            <p:ph type="subTitle" idx="1"/>
          </p:nvPr>
        </p:nvSpPr>
        <p:spPr>
          <a:xfrm>
            <a:off x="449575" y="432575"/>
            <a:ext cx="2277000" cy="169200"/>
          </a:xfrm>
          <a:prstGeom prst="rect">
            <a:avLst/>
          </a:prstGeom>
        </p:spPr>
        <p:txBody>
          <a:bodyPr spcFirstLastPara="1" wrap="square" lIns="0" tIns="0" rIns="0" bIns="0" anchor="b" anchorCtr="0">
            <a:noAutofit/>
          </a:bodyPr>
          <a:lstStyle>
            <a:lvl1pPr lvl="0">
              <a:spcBef>
                <a:spcPts val="0"/>
              </a:spcBef>
              <a:spcAft>
                <a:spcPts val="0"/>
              </a:spcAft>
              <a:buClr>
                <a:schemeClr val="accent3"/>
              </a:buClr>
              <a:buSzPts val="1100"/>
              <a:buFont typeface="Work Sans Black"/>
              <a:buNone/>
              <a:defRPr>
                <a:solidFill>
                  <a:schemeClr val="accent3"/>
                </a:solidFill>
              </a:defRPr>
            </a:lvl1pPr>
            <a:lvl2pPr lvl="1">
              <a:spcBef>
                <a:spcPts val="0"/>
              </a:spcBef>
              <a:spcAft>
                <a:spcPts val="0"/>
              </a:spcAft>
              <a:buClr>
                <a:schemeClr val="accent5"/>
              </a:buClr>
              <a:buSzPts val="1100"/>
              <a:buFont typeface="Work Sans Black"/>
              <a:buNone/>
              <a:defRPr/>
            </a:lvl2pPr>
            <a:lvl3pPr lvl="2">
              <a:spcBef>
                <a:spcPts val="0"/>
              </a:spcBef>
              <a:spcAft>
                <a:spcPts val="0"/>
              </a:spcAft>
              <a:buClr>
                <a:schemeClr val="accent5"/>
              </a:buClr>
              <a:buSzPts val="1100"/>
              <a:buFont typeface="Work Sans Black"/>
              <a:buNone/>
              <a:defRPr/>
            </a:lvl3pPr>
            <a:lvl4pPr lvl="3">
              <a:spcBef>
                <a:spcPts val="0"/>
              </a:spcBef>
              <a:spcAft>
                <a:spcPts val="0"/>
              </a:spcAft>
              <a:buClr>
                <a:schemeClr val="accent5"/>
              </a:buClr>
              <a:buSzPts val="1100"/>
              <a:buFont typeface="Work Sans Black"/>
              <a:buNone/>
              <a:defRPr/>
            </a:lvl4pPr>
            <a:lvl5pPr lvl="4">
              <a:spcBef>
                <a:spcPts val="0"/>
              </a:spcBef>
              <a:spcAft>
                <a:spcPts val="0"/>
              </a:spcAft>
              <a:buClr>
                <a:schemeClr val="accent5"/>
              </a:buClr>
              <a:buSzPts val="1100"/>
              <a:buFont typeface="Work Sans Black"/>
              <a:buNone/>
              <a:defRPr/>
            </a:lvl5pPr>
            <a:lvl6pPr lvl="5">
              <a:spcBef>
                <a:spcPts val="0"/>
              </a:spcBef>
              <a:spcAft>
                <a:spcPts val="0"/>
              </a:spcAft>
              <a:buClr>
                <a:schemeClr val="accent5"/>
              </a:buClr>
              <a:buSzPts val="1100"/>
              <a:buFont typeface="Work Sans Black"/>
              <a:buNone/>
              <a:defRPr/>
            </a:lvl6pPr>
            <a:lvl7pPr lvl="6">
              <a:spcBef>
                <a:spcPts val="0"/>
              </a:spcBef>
              <a:spcAft>
                <a:spcPts val="0"/>
              </a:spcAft>
              <a:buClr>
                <a:schemeClr val="accent5"/>
              </a:buClr>
              <a:buSzPts val="1100"/>
              <a:buFont typeface="Work Sans Black"/>
              <a:buNone/>
              <a:defRPr/>
            </a:lvl7pPr>
            <a:lvl8pPr lvl="7">
              <a:spcBef>
                <a:spcPts val="0"/>
              </a:spcBef>
              <a:spcAft>
                <a:spcPts val="0"/>
              </a:spcAft>
              <a:buClr>
                <a:schemeClr val="accent5"/>
              </a:buClr>
              <a:buSzPts val="1100"/>
              <a:buFont typeface="Work Sans Black"/>
              <a:buNone/>
              <a:defRPr/>
            </a:lvl8pPr>
            <a:lvl9pPr lvl="8">
              <a:spcBef>
                <a:spcPts val="0"/>
              </a:spcBef>
              <a:spcAft>
                <a:spcPts val="0"/>
              </a:spcAft>
              <a:buClr>
                <a:schemeClr val="accent5"/>
              </a:buClr>
              <a:buSzPts val="1100"/>
              <a:buFont typeface="Work Sans Black"/>
              <a:buNone/>
              <a:defRPr/>
            </a:lvl9pPr>
          </a:lstStyle>
          <a:p>
            <a:endParaRPr/>
          </a:p>
        </p:txBody>
      </p:sp>
      <p:sp>
        <p:nvSpPr>
          <p:cNvPr id="252" name="Google Shape;252;p40"/>
          <p:cNvSpPr txBox="1">
            <a:spLocks noGrp="1"/>
          </p:cNvSpPr>
          <p:nvPr>
            <p:ph type="body" idx="2"/>
          </p:nvPr>
        </p:nvSpPr>
        <p:spPr>
          <a:xfrm>
            <a:off x="449575" y="3121200"/>
            <a:ext cx="2266500" cy="1180800"/>
          </a:xfrm>
          <a:prstGeom prst="rect">
            <a:avLst/>
          </a:prstGeom>
        </p:spPr>
        <p:txBody>
          <a:bodyPr spcFirstLastPara="1" wrap="square" lIns="0" tIns="0" rIns="0" bIns="0" anchor="b" anchorCtr="0">
            <a:noAutofit/>
          </a:bodyPr>
          <a:lstStyle>
            <a:lvl1pPr marL="457200" lvl="0" indent="-279400">
              <a:spcBef>
                <a:spcPts val="0"/>
              </a:spcBef>
              <a:spcAft>
                <a:spcPts val="0"/>
              </a:spcAft>
              <a:buSzPts val="800"/>
              <a:buFont typeface="Work Sans"/>
              <a:buChar char="●"/>
              <a:defRPr/>
            </a:lvl1pPr>
            <a:lvl2pPr marL="914400" lvl="1" indent="-279400">
              <a:spcBef>
                <a:spcPts val="0"/>
              </a:spcBef>
              <a:spcAft>
                <a:spcPts val="0"/>
              </a:spcAft>
              <a:buSzPts val="800"/>
              <a:buFont typeface="Work Sans"/>
              <a:buChar char="○"/>
              <a:defRPr/>
            </a:lvl2pPr>
            <a:lvl3pPr marL="1371600" lvl="2" indent="-279400">
              <a:spcBef>
                <a:spcPts val="0"/>
              </a:spcBef>
              <a:spcAft>
                <a:spcPts val="0"/>
              </a:spcAft>
              <a:buSzPts val="800"/>
              <a:buFont typeface="Work Sans"/>
              <a:buChar char="■"/>
              <a:defRPr/>
            </a:lvl3pPr>
            <a:lvl4pPr marL="1828800" lvl="3" indent="-279400">
              <a:spcBef>
                <a:spcPts val="0"/>
              </a:spcBef>
              <a:spcAft>
                <a:spcPts val="0"/>
              </a:spcAft>
              <a:buSzPts val="800"/>
              <a:buFont typeface="Work Sans"/>
              <a:buChar char="●"/>
              <a:defRPr/>
            </a:lvl4pPr>
            <a:lvl5pPr marL="2286000" lvl="4" indent="-279400">
              <a:spcBef>
                <a:spcPts val="0"/>
              </a:spcBef>
              <a:spcAft>
                <a:spcPts val="0"/>
              </a:spcAft>
              <a:buSzPts val="800"/>
              <a:buFont typeface="Work Sans"/>
              <a:buChar char="○"/>
              <a:defRPr/>
            </a:lvl5pPr>
            <a:lvl6pPr marL="2743200" lvl="5" indent="-279400">
              <a:spcBef>
                <a:spcPts val="0"/>
              </a:spcBef>
              <a:spcAft>
                <a:spcPts val="0"/>
              </a:spcAft>
              <a:buSzPts val="800"/>
              <a:buFont typeface="Work Sans"/>
              <a:buChar char="■"/>
              <a:defRPr/>
            </a:lvl6pPr>
            <a:lvl7pPr marL="3200400" lvl="6" indent="-279400">
              <a:spcBef>
                <a:spcPts val="0"/>
              </a:spcBef>
              <a:spcAft>
                <a:spcPts val="0"/>
              </a:spcAft>
              <a:buSzPts val="800"/>
              <a:buFont typeface="Work Sans"/>
              <a:buChar char="●"/>
              <a:defRPr/>
            </a:lvl7pPr>
            <a:lvl8pPr marL="3657600" lvl="7" indent="-279400">
              <a:spcBef>
                <a:spcPts val="0"/>
              </a:spcBef>
              <a:spcAft>
                <a:spcPts val="0"/>
              </a:spcAft>
              <a:buSzPts val="800"/>
              <a:buFont typeface="Work Sans"/>
              <a:buChar char="○"/>
              <a:defRPr/>
            </a:lvl8pPr>
            <a:lvl9pPr marL="4114800" lvl="8" indent="-279400">
              <a:spcBef>
                <a:spcPts val="0"/>
              </a:spcBef>
              <a:spcAft>
                <a:spcPts val="0"/>
              </a:spcAft>
              <a:buSzPts val="800"/>
              <a:buFont typeface="Work Sans"/>
              <a:buChar char="■"/>
              <a:defRPr/>
            </a:lvl9pPr>
          </a:lstStyle>
          <a:p>
            <a:endParaRPr/>
          </a:p>
        </p:txBody>
      </p:sp>
      <p:sp>
        <p:nvSpPr>
          <p:cNvPr id="253" name="Google Shape;253;p40"/>
          <p:cNvSpPr txBox="1">
            <a:spLocks noGrp="1"/>
          </p:cNvSpPr>
          <p:nvPr>
            <p:ph type="body" idx="3"/>
          </p:nvPr>
        </p:nvSpPr>
        <p:spPr>
          <a:xfrm>
            <a:off x="3280618" y="4269035"/>
            <a:ext cx="2691900" cy="169200"/>
          </a:xfrm>
          <a:prstGeom prst="rect">
            <a:avLst/>
          </a:prstGeom>
        </p:spPr>
        <p:txBody>
          <a:bodyPr spcFirstLastPara="1" wrap="square" lIns="0" tIns="0" rIns="0" bIns="0" anchor="b" anchorCtr="0">
            <a:noAutofit/>
          </a:bodyPr>
          <a:lstStyle>
            <a:lvl1pPr marL="457200" lvl="0"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1pPr>
            <a:lvl2pPr marL="914400" lvl="1"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2pPr>
            <a:lvl3pPr marL="1371600" lvl="2"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3pPr>
            <a:lvl4pPr marL="1828800" lvl="3"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4pPr>
            <a:lvl5pPr marL="2286000" lvl="4"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5pPr>
            <a:lvl6pPr marL="2743200" lvl="5"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6pPr>
            <a:lvl7pPr marL="3200400" lvl="6"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7pPr>
            <a:lvl8pPr marL="3657600" lvl="7"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8pPr>
            <a:lvl9pPr marL="4114800" lvl="8"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9pPr>
          </a:lstStyle>
          <a:p>
            <a:endParaRPr/>
          </a:p>
        </p:txBody>
      </p:sp>
      <p:sp>
        <p:nvSpPr>
          <p:cNvPr id="254" name="Google Shape;254;p40"/>
          <p:cNvSpPr txBox="1">
            <a:spLocks noGrp="1"/>
          </p:cNvSpPr>
          <p:nvPr>
            <p:ph type="body" idx="4"/>
          </p:nvPr>
        </p:nvSpPr>
        <p:spPr>
          <a:xfrm>
            <a:off x="6138193" y="4269035"/>
            <a:ext cx="2691900" cy="169200"/>
          </a:xfrm>
          <a:prstGeom prst="rect">
            <a:avLst/>
          </a:prstGeom>
        </p:spPr>
        <p:txBody>
          <a:bodyPr spcFirstLastPara="1" wrap="square" lIns="0" tIns="0" rIns="0" bIns="0" anchor="b" anchorCtr="0">
            <a:noAutofit/>
          </a:bodyPr>
          <a:lstStyle>
            <a:lvl1pPr marL="457200" lvl="0"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1pPr>
            <a:lvl2pPr marL="914400" lvl="1"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2pPr>
            <a:lvl3pPr marL="1371600" lvl="2"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3pPr>
            <a:lvl4pPr marL="1828800" lvl="3"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4pPr>
            <a:lvl5pPr marL="2286000" lvl="4"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5pPr>
            <a:lvl6pPr marL="2743200" lvl="5"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6pPr>
            <a:lvl7pPr marL="3200400" lvl="6"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7pPr>
            <a:lvl8pPr marL="3657600" lvl="7"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8pPr>
            <a:lvl9pPr marL="4114800" lvl="8"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9pPr>
          </a:lstStyle>
          <a:p>
            <a:endParaRPr/>
          </a:p>
        </p:txBody>
      </p:sp>
      <p:sp>
        <p:nvSpPr>
          <p:cNvPr id="255" name="Google Shape;255;p40"/>
          <p:cNvSpPr txBox="1">
            <a:spLocks noGrp="1"/>
          </p:cNvSpPr>
          <p:nvPr>
            <p:ph type="body" idx="5"/>
          </p:nvPr>
        </p:nvSpPr>
        <p:spPr>
          <a:xfrm>
            <a:off x="3280618" y="3197500"/>
            <a:ext cx="2691900" cy="169200"/>
          </a:xfrm>
          <a:prstGeom prst="rect">
            <a:avLst/>
          </a:prstGeom>
        </p:spPr>
        <p:txBody>
          <a:bodyPr spcFirstLastPara="1" wrap="square" lIns="0" tIns="0" rIns="0" bIns="0" anchor="b" anchorCtr="0">
            <a:noAutofit/>
          </a:bodyPr>
          <a:lstStyle>
            <a:lvl1pPr marL="457200" lvl="0"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1pPr>
            <a:lvl2pPr marL="914400" lvl="1"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2pPr>
            <a:lvl3pPr marL="1371600" lvl="2"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3pPr>
            <a:lvl4pPr marL="1828800" lvl="3"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4pPr>
            <a:lvl5pPr marL="2286000" lvl="4"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5pPr>
            <a:lvl6pPr marL="2743200" lvl="5"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6pPr>
            <a:lvl7pPr marL="3200400" lvl="6"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7pPr>
            <a:lvl8pPr marL="3657600" lvl="7"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8pPr>
            <a:lvl9pPr marL="4114800" lvl="8"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9pPr>
          </a:lstStyle>
          <a:p>
            <a:endParaRPr/>
          </a:p>
        </p:txBody>
      </p:sp>
      <p:sp>
        <p:nvSpPr>
          <p:cNvPr id="256" name="Google Shape;256;p40"/>
          <p:cNvSpPr txBox="1">
            <a:spLocks noGrp="1"/>
          </p:cNvSpPr>
          <p:nvPr>
            <p:ph type="body" idx="6"/>
          </p:nvPr>
        </p:nvSpPr>
        <p:spPr>
          <a:xfrm>
            <a:off x="6138193" y="3197500"/>
            <a:ext cx="2691900" cy="169200"/>
          </a:xfrm>
          <a:prstGeom prst="rect">
            <a:avLst/>
          </a:prstGeom>
        </p:spPr>
        <p:txBody>
          <a:bodyPr spcFirstLastPara="1" wrap="square" lIns="0" tIns="0" rIns="0" bIns="0" anchor="b" anchorCtr="0">
            <a:noAutofit/>
          </a:bodyPr>
          <a:lstStyle>
            <a:lvl1pPr marL="457200" lvl="0"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1pPr>
            <a:lvl2pPr marL="914400" lvl="1"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2pPr>
            <a:lvl3pPr marL="1371600" lvl="2"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3pPr>
            <a:lvl4pPr marL="1828800" lvl="3"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4pPr>
            <a:lvl5pPr marL="2286000" lvl="4"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5pPr>
            <a:lvl6pPr marL="2743200" lvl="5"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6pPr>
            <a:lvl7pPr marL="3200400" lvl="6"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7pPr>
            <a:lvl8pPr marL="3657600" lvl="7"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8pPr>
            <a:lvl9pPr marL="4114800" lvl="8"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9pPr>
          </a:lstStyle>
          <a:p>
            <a:endParaRPr/>
          </a:p>
        </p:txBody>
      </p:sp>
      <p:sp>
        <p:nvSpPr>
          <p:cNvPr id="257" name="Google Shape;257;p40"/>
          <p:cNvSpPr txBox="1">
            <a:spLocks noGrp="1"/>
          </p:cNvSpPr>
          <p:nvPr>
            <p:ph type="body" idx="7"/>
          </p:nvPr>
        </p:nvSpPr>
        <p:spPr>
          <a:xfrm>
            <a:off x="3280618" y="2129750"/>
            <a:ext cx="2691900" cy="169200"/>
          </a:xfrm>
          <a:prstGeom prst="rect">
            <a:avLst/>
          </a:prstGeom>
        </p:spPr>
        <p:txBody>
          <a:bodyPr spcFirstLastPara="1" wrap="square" lIns="0" tIns="0" rIns="0" bIns="0" anchor="b" anchorCtr="0">
            <a:noAutofit/>
          </a:bodyPr>
          <a:lstStyle>
            <a:lvl1pPr marL="457200" lvl="0"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1pPr>
            <a:lvl2pPr marL="914400" lvl="1"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2pPr>
            <a:lvl3pPr marL="1371600" lvl="2"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3pPr>
            <a:lvl4pPr marL="1828800" lvl="3"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4pPr>
            <a:lvl5pPr marL="2286000" lvl="4"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5pPr>
            <a:lvl6pPr marL="2743200" lvl="5"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6pPr>
            <a:lvl7pPr marL="3200400" lvl="6"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7pPr>
            <a:lvl8pPr marL="3657600" lvl="7"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8pPr>
            <a:lvl9pPr marL="4114800" lvl="8"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9pPr>
          </a:lstStyle>
          <a:p>
            <a:endParaRPr/>
          </a:p>
        </p:txBody>
      </p:sp>
      <p:sp>
        <p:nvSpPr>
          <p:cNvPr id="258" name="Google Shape;258;p40"/>
          <p:cNvSpPr txBox="1">
            <a:spLocks noGrp="1"/>
          </p:cNvSpPr>
          <p:nvPr>
            <p:ph type="body" idx="8"/>
          </p:nvPr>
        </p:nvSpPr>
        <p:spPr>
          <a:xfrm>
            <a:off x="6138193" y="2129750"/>
            <a:ext cx="2691900" cy="169200"/>
          </a:xfrm>
          <a:prstGeom prst="rect">
            <a:avLst/>
          </a:prstGeom>
        </p:spPr>
        <p:txBody>
          <a:bodyPr spcFirstLastPara="1" wrap="square" lIns="0" tIns="0" rIns="0" bIns="0" anchor="b" anchorCtr="0">
            <a:noAutofit/>
          </a:bodyPr>
          <a:lstStyle>
            <a:lvl1pPr marL="457200" lvl="0"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1pPr>
            <a:lvl2pPr marL="914400" lvl="1"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2pPr>
            <a:lvl3pPr marL="1371600" lvl="2"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3pPr>
            <a:lvl4pPr marL="1828800" lvl="3"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4pPr>
            <a:lvl5pPr marL="2286000" lvl="4"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5pPr>
            <a:lvl6pPr marL="2743200" lvl="5"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6pPr>
            <a:lvl7pPr marL="3200400" lvl="6"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7pPr>
            <a:lvl8pPr marL="3657600" lvl="7"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8pPr>
            <a:lvl9pPr marL="4114800" lvl="8"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9pPr>
          </a:lstStyle>
          <a:p>
            <a:endParaRPr/>
          </a:p>
        </p:txBody>
      </p:sp>
      <p:sp>
        <p:nvSpPr>
          <p:cNvPr id="259" name="Google Shape;259;p40"/>
          <p:cNvSpPr txBox="1">
            <a:spLocks noGrp="1"/>
          </p:cNvSpPr>
          <p:nvPr>
            <p:ph type="body" idx="9"/>
          </p:nvPr>
        </p:nvSpPr>
        <p:spPr>
          <a:xfrm>
            <a:off x="3280618" y="1062000"/>
            <a:ext cx="2691900" cy="169200"/>
          </a:xfrm>
          <a:prstGeom prst="rect">
            <a:avLst/>
          </a:prstGeom>
        </p:spPr>
        <p:txBody>
          <a:bodyPr spcFirstLastPara="1" wrap="square" lIns="0" tIns="0" rIns="0" bIns="0" anchor="b" anchorCtr="0">
            <a:noAutofit/>
          </a:bodyPr>
          <a:lstStyle>
            <a:lvl1pPr marL="457200" lvl="0"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1pPr>
            <a:lvl2pPr marL="914400" lvl="1"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2pPr>
            <a:lvl3pPr marL="1371600" lvl="2"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3pPr>
            <a:lvl4pPr marL="1828800" lvl="3"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4pPr>
            <a:lvl5pPr marL="2286000" lvl="4"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5pPr>
            <a:lvl6pPr marL="2743200" lvl="5"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6pPr>
            <a:lvl7pPr marL="3200400" lvl="6"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7pPr>
            <a:lvl8pPr marL="3657600" lvl="7"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8pPr>
            <a:lvl9pPr marL="4114800" lvl="8"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9pPr>
          </a:lstStyle>
          <a:p>
            <a:endParaRPr/>
          </a:p>
        </p:txBody>
      </p:sp>
      <p:sp>
        <p:nvSpPr>
          <p:cNvPr id="260" name="Google Shape;260;p40"/>
          <p:cNvSpPr txBox="1">
            <a:spLocks noGrp="1"/>
          </p:cNvSpPr>
          <p:nvPr>
            <p:ph type="body" idx="13"/>
          </p:nvPr>
        </p:nvSpPr>
        <p:spPr>
          <a:xfrm>
            <a:off x="6138193" y="1062000"/>
            <a:ext cx="2691900" cy="169200"/>
          </a:xfrm>
          <a:prstGeom prst="rect">
            <a:avLst/>
          </a:prstGeom>
        </p:spPr>
        <p:txBody>
          <a:bodyPr spcFirstLastPara="1" wrap="square" lIns="0" tIns="0" rIns="0" bIns="0" anchor="b" anchorCtr="0">
            <a:noAutofit/>
          </a:bodyPr>
          <a:lstStyle>
            <a:lvl1pPr marL="457200" lvl="0"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1pPr>
            <a:lvl2pPr marL="914400" lvl="1"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2pPr>
            <a:lvl3pPr marL="1371600" lvl="2"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3pPr>
            <a:lvl4pPr marL="1828800" lvl="3"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4pPr>
            <a:lvl5pPr marL="2286000" lvl="4"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5pPr>
            <a:lvl6pPr marL="2743200" lvl="5"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6pPr>
            <a:lvl7pPr marL="3200400" lvl="6"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7pPr>
            <a:lvl8pPr marL="3657600" lvl="7"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8pPr>
            <a:lvl9pPr marL="4114800" lvl="8" indent="-298450">
              <a:spcBef>
                <a:spcPts val="0"/>
              </a:spcBef>
              <a:spcAft>
                <a:spcPts val="0"/>
              </a:spcAft>
              <a:buClr>
                <a:schemeClr val="lt1"/>
              </a:buClr>
              <a:buSzPts val="1100"/>
              <a:buFont typeface="Work Sans Black"/>
              <a:buChar char="■"/>
              <a:defRPr sz="1100">
                <a:solidFill>
                  <a:schemeClr val="lt1"/>
                </a:solidFill>
                <a:latin typeface="Work Sans Black"/>
                <a:ea typeface="Work Sans Black"/>
                <a:cs typeface="Work Sans Black"/>
                <a:sym typeface="Work Sans Black"/>
              </a:defRPr>
            </a:lvl9pPr>
          </a:lstStyle>
          <a:p>
            <a:endParaRPr/>
          </a:p>
        </p:txBody>
      </p:sp>
      <p:sp>
        <p:nvSpPr>
          <p:cNvPr id="261" name="Google Shape;261;p40"/>
          <p:cNvSpPr txBox="1">
            <a:spLocks noGrp="1"/>
          </p:cNvSpPr>
          <p:nvPr>
            <p:ph type="title"/>
          </p:nvPr>
        </p:nvSpPr>
        <p:spPr>
          <a:xfrm>
            <a:off x="438912" y="612648"/>
            <a:ext cx="2277300" cy="977400"/>
          </a:xfrm>
          <a:prstGeom prst="rect">
            <a:avLst/>
          </a:prstGeom>
        </p:spPr>
        <p:txBody>
          <a:bodyPr spcFirstLastPara="1" wrap="square" lIns="0" tIns="0" rIns="0" bIns="0" anchor="t" anchorCtr="0">
            <a:noAutofit/>
          </a:bodyPr>
          <a:lstStyle>
            <a:lvl1pPr lvl="0">
              <a:spcBef>
                <a:spcPts val="0"/>
              </a:spcBef>
              <a:spcAft>
                <a:spcPts val="0"/>
              </a:spcAft>
              <a:buClr>
                <a:schemeClr val="dk1"/>
              </a:buClr>
              <a:buSzPts val="2800"/>
              <a:buFont typeface="Work Sans Black"/>
              <a:buNone/>
              <a:defRPr>
                <a:solidFill>
                  <a:schemeClr val="dk1"/>
                </a:solidFill>
              </a:defRPr>
            </a:lvl1pPr>
            <a:lvl2pPr lvl="1">
              <a:spcBef>
                <a:spcPts val="0"/>
              </a:spcBef>
              <a:spcAft>
                <a:spcPts val="0"/>
              </a:spcAft>
              <a:buClr>
                <a:schemeClr val="lt2"/>
              </a:buClr>
              <a:buSzPts val="2800"/>
              <a:buFont typeface="Work Sans Black"/>
              <a:buNone/>
              <a:defRPr/>
            </a:lvl2pPr>
            <a:lvl3pPr lvl="2">
              <a:spcBef>
                <a:spcPts val="0"/>
              </a:spcBef>
              <a:spcAft>
                <a:spcPts val="0"/>
              </a:spcAft>
              <a:buClr>
                <a:schemeClr val="lt2"/>
              </a:buClr>
              <a:buSzPts val="2800"/>
              <a:buFont typeface="Work Sans Black"/>
              <a:buNone/>
              <a:defRPr/>
            </a:lvl3pPr>
            <a:lvl4pPr lvl="3">
              <a:spcBef>
                <a:spcPts val="0"/>
              </a:spcBef>
              <a:spcAft>
                <a:spcPts val="0"/>
              </a:spcAft>
              <a:buClr>
                <a:schemeClr val="lt2"/>
              </a:buClr>
              <a:buSzPts val="2800"/>
              <a:buFont typeface="Work Sans Black"/>
              <a:buNone/>
              <a:defRPr/>
            </a:lvl4pPr>
            <a:lvl5pPr lvl="4">
              <a:spcBef>
                <a:spcPts val="0"/>
              </a:spcBef>
              <a:spcAft>
                <a:spcPts val="0"/>
              </a:spcAft>
              <a:buClr>
                <a:schemeClr val="lt2"/>
              </a:buClr>
              <a:buSzPts val="2800"/>
              <a:buFont typeface="Work Sans Black"/>
              <a:buNone/>
              <a:defRPr/>
            </a:lvl5pPr>
            <a:lvl6pPr lvl="5">
              <a:spcBef>
                <a:spcPts val="0"/>
              </a:spcBef>
              <a:spcAft>
                <a:spcPts val="0"/>
              </a:spcAft>
              <a:buClr>
                <a:schemeClr val="lt2"/>
              </a:buClr>
              <a:buSzPts val="2800"/>
              <a:buFont typeface="Work Sans Black"/>
              <a:buNone/>
              <a:defRPr/>
            </a:lvl6pPr>
            <a:lvl7pPr lvl="6">
              <a:spcBef>
                <a:spcPts val="0"/>
              </a:spcBef>
              <a:spcAft>
                <a:spcPts val="0"/>
              </a:spcAft>
              <a:buClr>
                <a:schemeClr val="lt2"/>
              </a:buClr>
              <a:buSzPts val="2800"/>
              <a:buFont typeface="Work Sans Black"/>
              <a:buNone/>
              <a:defRPr/>
            </a:lvl7pPr>
            <a:lvl8pPr lvl="7">
              <a:spcBef>
                <a:spcPts val="0"/>
              </a:spcBef>
              <a:spcAft>
                <a:spcPts val="0"/>
              </a:spcAft>
              <a:buClr>
                <a:schemeClr val="lt2"/>
              </a:buClr>
              <a:buSzPts val="2800"/>
              <a:buFont typeface="Work Sans Black"/>
              <a:buNone/>
              <a:defRPr/>
            </a:lvl8pPr>
            <a:lvl9pPr lvl="8">
              <a:spcBef>
                <a:spcPts val="0"/>
              </a:spcBef>
              <a:spcAft>
                <a:spcPts val="0"/>
              </a:spcAft>
              <a:buClr>
                <a:schemeClr val="lt2"/>
              </a:buClr>
              <a:buSzPts val="2800"/>
              <a:buFont typeface="Work Sans Black"/>
              <a:buNone/>
              <a:defRPr/>
            </a:lvl9pPr>
          </a:lstStyle>
          <a:p>
            <a:endParaRPr/>
          </a:p>
        </p:txBody>
      </p:sp>
      <p:sp>
        <p:nvSpPr>
          <p:cNvPr id="262" name="Google Shape;262;p40"/>
          <p:cNvSpPr txBox="1">
            <a:spLocks noGrp="1"/>
          </p:cNvSpPr>
          <p:nvPr>
            <p:ph type="body" idx="14"/>
          </p:nvPr>
        </p:nvSpPr>
        <p:spPr>
          <a:xfrm>
            <a:off x="1655064" y="4911250"/>
            <a:ext cx="2030100" cy="118800"/>
          </a:xfrm>
          <a:prstGeom prst="rect">
            <a:avLst/>
          </a:prstGeom>
        </p:spPr>
        <p:txBody>
          <a:bodyPr spcFirstLastPara="1" wrap="square" lIns="0" tIns="0" rIns="0" bIns="0" anchor="t" anchorCtr="0">
            <a:noAutofit/>
          </a:bodyPr>
          <a:lstStyle>
            <a:lvl1pPr marL="457200" lvl="0" indent="-279400" algn="ctr">
              <a:spcBef>
                <a:spcPts val="0"/>
              </a:spcBef>
              <a:spcAft>
                <a:spcPts val="0"/>
              </a:spcAft>
              <a:buClr>
                <a:schemeClr val="lt2"/>
              </a:buClr>
              <a:buSzPts val="800"/>
              <a:buChar char="●"/>
              <a:defRPr>
                <a:solidFill>
                  <a:schemeClr val="lt2"/>
                </a:solidFill>
              </a:defRPr>
            </a:lvl1pPr>
            <a:lvl2pPr marL="914400" lvl="1" indent="-279400" algn="ctr">
              <a:spcBef>
                <a:spcPts val="0"/>
              </a:spcBef>
              <a:spcAft>
                <a:spcPts val="0"/>
              </a:spcAft>
              <a:buClr>
                <a:schemeClr val="lt2"/>
              </a:buClr>
              <a:buSzPts val="800"/>
              <a:buChar char="○"/>
              <a:defRPr>
                <a:solidFill>
                  <a:schemeClr val="lt2"/>
                </a:solidFill>
              </a:defRPr>
            </a:lvl2pPr>
            <a:lvl3pPr marL="1371600" lvl="2" indent="-279400" algn="ctr">
              <a:spcBef>
                <a:spcPts val="0"/>
              </a:spcBef>
              <a:spcAft>
                <a:spcPts val="0"/>
              </a:spcAft>
              <a:buClr>
                <a:schemeClr val="lt2"/>
              </a:buClr>
              <a:buSzPts val="800"/>
              <a:buChar char="■"/>
              <a:defRPr>
                <a:solidFill>
                  <a:schemeClr val="lt2"/>
                </a:solidFill>
              </a:defRPr>
            </a:lvl3pPr>
            <a:lvl4pPr marL="1828800" lvl="3" indent="-279400" algn="ctr">
              <a:spcBef>
                <a:spcPts val="0"/>
              </a:spcBef>
              <a:spcAft>
                <a:spcPts val="0"/>
              </a:spcAft>
              <a:buClr>
                <a:schemeClr val="lt2"/>
              </a:buClr>
              <a:buSzPts val="800"/>
              <a:buChar char="●"/>
              <a:defRPr>
                <a:solidFill>
                  <a:schemeClr val="lt2"/>
                </a:solidFill>
              </a:defRPr>
            </a:lvl4pPr>
            <a:lvl5pPr marL="2286000" lvl="4" indent="-279400" algn="ctr">
              <a:spcBef>
                <a:spcPts val="0"/>
              </a:spcBef>
              <a:spcAft>
                <a:spcPts val="0"/>
              </a:spcAft>
              <a:buClr>
                <a:schemeClr val="lt2"/>
              </a:buClr>
              <a:buSzPts val="800"/>
              <a:buChar char="○"/>
              <a:defRPr>
                <a:solidFill>
                  <a:schemeClr val="lt2"/>
                </a:solidFill>
              </a:defRPr>
            </a:lvl5pPr>
            <a:lvl6pPr marL="2743200" lvl="5" indent="-279400" algn="ctr">
              <a:spcBef>
                <a:spcPts val="0"/>
              </a:spcBef>
              <a:spcAft>
                <a:spcPts val="0"/>
              </a:spcAft>
              <a:buClr>
                <a:schemeClr val="lt2"/>
              </a:buClr>
              <a:buSzPts val="800"/>
              <a:buChar char="■"/>
              <a:defRPr>
                <a:solidFill>
                  <a:schemeClr val="lt2"/>
                </a:solidFill>
              </a:defRPr>
            </a:lvl6pPr>
            <a:lvl7pPr marL="3200400" lvl="6" indent="-279400" algn="ctr">
              <a:spcBef>
                <a:spcPts val="0"/>
              </a:spcBef>
              <a:spcAft>
                <a:spcPts val="0"/>
              </a:spcAft>
              <a:buClr>
                <a:schemeClr val="lt2"/>
              </a:buClr>
              <a:buSzPts val="800"/>
              <a:buChar char="●"/>
              <a:defRPr>
                <a:solidFill>
                  <a:schemeClr val="lt2"/>
                </a:solidFill>
              </a:defRPr>
            </a:lvl7pPr>
            <a:lvl8pPr marL="3657600" lvl="7" indent="-279400" algn="ctr">
              <a:spcBef>
                <a:spcPts val="0"/>
              </a:spcBef>
              <a:spcAft>
                <a:spcPts val="0"/>
              </a:spcAft>
              <a:buClr>
                <a:schemeClr val="lt2"/>
              </a:buClr>
              <a:buSzPts val="800"/>
              <a:buChar char="○"/>
              <a:defRPr>
                <a:solidFill>
                  <a:schemeClr val="lt2"/>
                </a:solidFill>
              </a:defRPr>
            </a:lvl8pPr>
            <a:lvl9pPr marL="4114800" lvl="8" indent="-279400" algn="ctr">
              <a:spcBef>
                <a:spcPts val="0"/>
              </a:spcBef>
              <a:spcAft>
                <a:spcPts val="0"/>
              </a:spcAft>
              <a:buClr>
                <a:schemeClr val="lt2"/>
              </a:buClr>
              <a:buSzPts val="800"/>
              <a:buChar char="■"/>
              <a:defRPr>
                <a:solidFill>
                  <a:schemeClr val="lt2"/>
                </a:solidFill>
              </a:defRPr>
            </a:lvl9pPr>
          </a:lstStyle>
          <a:p>
            <a:endParaRPr/>
          </a:p>
        </p:txBody>
      </p:sp>
      <p:sp>
        <p:nvSpPr>
          <p:cNvPr id="263" name="Google Shape;263;p40"/>
          <p:cNvSpPr txBox="1">
            <a:spLocks noGrp="1"/>
          </p:cNvSpPr>
          <p:nvPr>
            <p:ph type="body" idx="15"/>
          </p:nvPr>
        </p:nvSpPr>
        <p:spPr>
          <a:xfrm>
            <a:off x="4480560" y="4911225"/>
            <a:ext cx="2030100" cy="118800"/>
          </a:xfrm>
          <a:prstGeom prst="rect">
            <a:avLst/>
          </a:prstGeom>
        </p:spPr>
        <p:txBody>
          <a:bodyPr spcFirstLastPara="1" wrap="square" lIns="0" tIns="0" rIns="0" bIns="0" anchor="t" anchorCtr="0">
            <a:noAutofit/>
          </a:bodyPr>
          <a:lstStyle>
            <a:lvl1pPr marL="457200" lvl="0" indent="-279400" algn="ctr">
              <a:spcBef>
                <a:spcPts val="0"/>
              </a:spcBef>
              <a:spcAft>
                <a:spcPts val="0"/>
              </a:spcAft>
              <a:buClr>
                <a:schemeClr val="lt2"/>
              </a:buClr>
              <a:buSzPts val="800"/>
              <a:buChar char="●"/>
              <a:defRPr>
                <a:solidFill>
                  <a:schemeClr val="lt2"/>
                </a:solidFill>
              </a:defRPr>
            </a:lvl1pPr>
            <a:lvl2pPr marL="914400" lvl="1" indent="-279400" algn="ctr">
              <a:spcBef>
                <a:spcPts val="0"/>
              </a:spcBef>
              <a:spcAft>
                <a:spcPts val="0"/>
              </a:spcAft>
              <a:buClr>
                <a:schemeClr val="lt2"/>
              </a:buClr>
              <a:buSzPts val="800"/>
              <a:buChar char="○"/>
              <a:defRPr>
                <a:solidFill>
                  <a:schemeClr val="lt2"/>
                </a:solidFill>
              </a:defRPr>
            </a:lvl2pPr>
            <a:lvl3pPr marL="1371600" lvl="2" indent="-279400" algn="ctr">
              <a:spcBef>
                <a:spcPts val="0"/>
              </a:spcBef>
              <a:spcAft>
                <a:spcPts val="0"/>
              </a:spcAft>
              <a:buClr>
                <a:schemeClr val="lt2"/>
              </a:buClr>
              <a:buSzPts val="800"/>
              <a:buChar char="■"/>
              <a:defRPr>
                <a:solidFill>
                  <a:schemeClr val="lt2"/>
                </a:solidFill>
              </a:defRPr>
            </a:lvl3pPr>
            <a:lvl4pPr marL="1828800" lvl="3" indent="-279400" algn="ctr">
              <a:spcBef>
                <a:spcPts val="0"/>
              </a:spcBef>
              <a:spcAft>
                <a:spcPts val="0"/>
              </a:spcAft>
              <a:buClr>
                <a:schemeClr val="lt2"/>
              </a:buClr>
              <a:buSzPts val="800"/>
              <a:buChar char="●"/>
              <a:defRPr>
                <a:solidFill>
                  <a:schemeClr val="lt2"/>
                </a:solidFill>
              </a:defRPr>
            </a:lvl4pPr>
            <a:lvl5pPr marL="2286000" lvl="4" indent="-279400" algn="ctr">
              <a:spcBef>
                <a:spcPts val="0"/>
              </a:spcBef>
              <a:spcAft>
                <a:spcPts val="0"/>
              </a:spcAft>
              <a:buClr>
                <a:schemeClr val="lt2"/>
              </a:buClr>
              <a:buSzPts val="800"/>
              <a:buChar char="○"/>
              <a:defRPr>
                <a:solidFill>
                  <a:schemeClr val="lt2"/>
                </a:solidFill>
              </a:defRPr>
            </a:lvl5pPr>
            <a:lvl6pPr marL="2743200" lvl="5" indent="-279400" algn="ctr">
              <a:spcBef>
                <a:spcPts val="0"/>
              </a:spcBef>
              <a:spcAft>
                <a:spcPts val="0"/>
              </a:spcAft>
              <a:buClr>
                <a:schemeClr val="lt2"/>
              </a:buClr>
              <a:buSzPts val="800"/>
              <a:buChar char="■"/>
              <a:defRPr>
                <a:solidFill>
                  <a:schemeClr val="lt2"/>
                </a:solidFill>
              </a:defRPr>
            </a:lvl6pPr>
            <a:lvl7pPr marL="3200400" lvl="6" indent="-279400" algn="ctr">
              <a:spcBef>
                <a:spcPts val="0"/>
              </a:spcBef>
              <a:spcAft>
                <a:spcPts val="0"/>
              </a:spcAft>
              <a:buClr>
                <a:schemeClr val="lt2"/>
              </a:buClr>
              <a:buSzPts val="800"/>
              <a:buChar char="●"/>
              <a:defRPr>
                <a:solidFill>
                  <a:schemeClr val="lt2"/>
                </a:solidFill>
              </a:defRPr>
            </a:lvl7pPr>
            <a:lvl8pPr marL="3657600" lvl="7" indent="-279400" algn="ctr">
              <a:spcBef>
                <a:spcPts val="0"/>
              </a:spcBef>
              <a:spcAft>
                <a:spcPts val="0"/>
              </a:spcAft>
              <a:buClr>
                <a:schemeClr val="lt2"/>
              </a:buClr>
              <a:buSzPts val="800"/>
              <a:buChar char="○"/>
              <a:defRPr>
                <a:solidFill>
                  <a:schemeClr val="lt2"/>
                </a:solidFill>
              </a:defRPr>
            </a:lvl8pPr>
            <a:lvl9pPr marL="4114800" lvl="8" indent="-279400" algn="ctr">
              <a:spcBef>
                <a:spcPts val="0"/>
              </a:spcBef>
              <a:spcAft>
                <a:spcPts val="0"/>
              </a:spcAft>
              <a:buClr>
                <a:schemeClr val="lt2"/>
              </a:buClr>
              <a:buSzPts val="800"/>
              <a:buChar char="■"/>
              <a:defRPr>
                <a:solidFill>
                  <a:schemeClr val="lt2"/>
                </a:solidFill>
              </a:defRPr>
            </a:lvl9pPr>
          </a:lstStyle>
          <a:p>
            <a:endParaRPr/>
          </a:p>
        </p:txBody>
      </p:sp>
      <p:sp>
        <p:nvSpPr>
          <p:cNvPr id="264" name="Google Shape;264;p40"/>
          <p:cNvSpPr txBox="1">
            <a:spLocks noGrp="1"/>
          </p:cNvSpPr>
          <p:nvPr>
            <p:ph type="body" idx="16"/>
          </p:nvPr>
        </p:nvSpPr>
        <p:spPr>
          <a:xfrm>
            <a:off x="6858000" y="4911225"/>
            <a:ext cx="2030100" cy="118800"/>
          </a:xfrm>
          <a:prstGeom prst="rect">
            <a:avLst/>
          </a:prstGeom>
        </p:spPr>
        <p:txBody>
          <a:bodyPr spcFirstLastPara="1" wrap="square" lIns="0" tIns="0" rIns="0" bIns="0" anchor="t" anchorCtr="0">
            <a:noAutofit/>
          </a:bodyPr>
          <a:lstStyle>
            <a:lvl1pPr marL="457200" lvl="0" indent="-279400" algn="r">
              <a:spcBef>
                <a:spcPts val="0"/>
              </a:spcBef>
              <a:spcAft>
                <a:spcPts val="0"/>
              </a:spcAft>
              <a:buClr>
                <a:schemeClr val="lt2"/>
              </a:buClr>
              <a:buSzPts val="800"/>
              <a:buChar char="●"/>
              <a:defRPr>
                <a:solidFill>
                  <a:schemeClr val="lt2"/>
                </a:solidFill>
              </a:defRPr>
            </a:lvl1pPr>
            <a:lvl2pPr marL="914400" lvl="1" indent="-279400" algn="r">
              <a:spcBef>
                <a:spcPts val="0"/>
              </a:spcBef>
              <a:spcAft>
                <a:spcPts val="0"/>
              </a:spcAft>
              <a:buClr>
                <a:schemeClr val="lt2"/>
              </a:buClr>
              <a:buSzPts val="800"/>
              <a:buChar char="○"/>
              <a:defRPr>
                <a:solidFill>
                  <a:schemeClr val="lt2"/>
                </a:solidFill>
              </a:defRPr>
            </a:lvl2pPr>
            <a:lvl3pPr marL="1371600" lvl="2" indent="-279400" algn="r">
              <a:spcBef>
                <a:spcPts val="0"/>
              </a:spcBef>
              <a:spcAft>
                <a:spcPts val="0"/>
              </a:spcAft>
              <a:buClr>
                <a:schemeClr val="lt2"/>
              </a:buClr>
              <a:buSzPts val="800"/>
              <a:buChar char="■"/>
              <a:defRPr>
                <a:solidFill>
                  <a:schemeClr val="lt2"/>
                </a:solidFill>
              </a:defRPr>
            </a:lvl3pPr>
            <a:lvl4pPr marL="1828800" lvl="3" indent="-279400" algn="r">
              <a:spcBef>
                <a:spcPts val="0"/>
              </a:spcBef>
              <a:spcAft>
                <a:spcPts val="0"/>
              </a:spcAft>
              <a:buClr>
                <a:schemeClr val="lt2"/>
              </a:buClr>
              <a:buSzPts val="800"/>
              <a:buChar char="●"/>
              <a:defRPr>
                <a:solidFill>
                  <a:schemeClr val="lt2"/>
                </a:solidFill>
              </a:defRPr>
            </a:lvl4pPr>
            <a:lvl5pPr marL="2286000" lvl="4" indent="-279400" algn="r">
              <a:spcBef>
                <a:spcPts val="0"/>
              </a:spcBef>
              <a:spcAft>
                <a:spcPts val="0"/>
              </a:spcAft>
              <a:buClr>
                <a:schemeClr val="lt2"/>
              </a:buClr>
              <a:buSzPts val="800"/>
              <a:buChar char="○"/>
              <a:defRPr>
                <a:solidFill>
                  <a:schemeClr val="lt2"/>
                </a:solidFill>
              </a:defRPr>
            </a:lvl5pPr>
            <a:lvl6pPr marL="2743200" lvl="5" indent="-279400" algn="r">
              <a:spcBef>
                <a:spcPts val="0"/>
              </a:spcBef>
              <a:spcAft>
                <a:spcPts val="0"/>
              </a:spcAft>
              <a:buClr>
                <a:schemeClr val="lt2"/>
              </a:buClr>
              <a:buSzPts val="800"/>
              <a:buChar char="■"/>
              <a:defRPr>
                <a:solidFill>
                  <a:schemeClr val="lt2"/>
                </a:solidFill>
              </a:defRPr>
            </a:lvl6pPr>
            <a:lvl7pPr marL="3200400" lvl="6" indent="-279400" algn="r">
              <a:spcBef>
                <a:spcPts val="0"/>
              </a:spcBef>
              <a:spcAft>
                <a:spcPts val="0"/>
              </a:spcAft>
              <a:buClr>
                <a:schemeClr val="lt2"/>
              </a:buClr>
              <a:buSzPts val="800"/>
              <a:buChar char="●"/>
              <a:defRPr>
                <a:solidFill>
                  <a:schemeClr val="lt2"/>
                </a:solidFill>
              </a:defRPr>
            </a:lvl7pPr>
            <a:lvl8pPr marL="3657600" lvl="7" indent="-279400" algn="r">
              <a:spcBef>
                <a:spcPts val="0"/>
              </a:spcBef>
              <a:spcAft>
                <a:spcPts val="0"/>
              </a:spcAft>
              <a:buClr>
                <a:schemeClr val="lt2"/>
              </a:buClr>
              <a:buSzPts val="800"/>
              <a:buChar char="○"/>
              <a:defRPr>
                <a:solidFill>
                  <a:schemeClr val="lt2"/>
                </a:solidFill>
              </a:defRPr>
            </a:lvl8pPr>
            <a:lvl9pPr marL="4114800" lvl="8" indent="-279400" algn="r">
              <a:spcBef>
                <a:spcPts val="0"/>
              </a:spcBef>
              <a:spcAft>
                <a:spcPts val="0"/>
              </a:spcAft>
              <a:buClr>
                <a:schemeClr val="lt2"/>
              </a:buClr>
              <a:buSzPts val="800"/>
              <a:buChar char="■"/>
              <a:defRPr>
                <a:solidFill>
                  <a:schemeClr val="lt2"/>
                </a:solidFill>
              </a:defRPr>
            </a:lvl9pPr>
          </a:lstStyle>
          <a:p>
            <a:endParaRPr/>
          </a:p>
        </p:txBody>
      </p:sp>
      <p:cxnSp>
        <p:nvCxnSpPr>
          <p:cNvPr id="265" name="Google Shape;265;p40"/>
          <p:cNvCxnSpPr/>
          <p:nvPr/>
        </p:nvCxnSpPr>
        <p:spPr>
          <a:xfrm rot="10800000">
            <a:off x="226300" y="4788100"/>
            <a:ext cx="8667600" cy="0"/>
          </a:xfrm>
          <a:prstGeom prst="straightConnector1">
            <a:avLst/>
          </a:prstGeom>
          <a:noFill/>
          <a:ln w="76200" cap="flat" cmpd="sng">
            <a:solidFill>
              <a:schemeClr val="dk2"/>
            </a:solidFill>
            <a:prstDash val="solid"/>
            <a:round/>
            <a:headEnd type="none" w="med" len="med"/>
            <a:tailEnd type="none" w="med" len="med"/>
          </a:ln>
        </p:spPr>
      </p:cxnSp>
    </p:spTree>
    <p:extLst>
      <p:ext uri="{BB962C8B-B14F-4D97-AF65-F5344CB8AC3E}">
        <p14:creationId xmlns:p14="http://schemas.microsoft.com/office/powerpoint/2010/main" val="10336788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Logo Analysis">
  <p:cSld name="MAIN_POINT">
    <p:spTree>
      <p:nvGrpSpPr>
        <p:cNvPr id="1" name="Shape 266"/>
        <p:cNvGrpSpPr/>
        <p:nvPr/>
      </p:nvGrpSpPr>
      <p:grpSpPr>
        <a:xfrm>
          <a:off x="0" y="0"/>
          <a:ext cx="0" cy="0"/>
          <a:chOff x="0" y="0"/>
          <a:chExt cx="0" cy="0"/>
        </a:xfrm>
      </p:grpSpPr>
      <p:sp>
        <p:nvSpPr>
          <p:cNvPr id="267" name="Google Shape;267;p41"/>
          <p:cNvSpPr txBox="1">
            <a:spLocks noGrp="1"/>
          </p:cNvSpPr>
          <p:nvPr>
            <p:ph type="body" idx="1"/>
          </p:nvPr>
        </p:nvSpPr>
        <p:spPr>
          <a:xfrm rot="-5400000">
            <a:off x="2880627" y="2439527"/>
            <a:ext cx="1671300" cy="118800"/>
          </a:xfrm>
          <a:prstGeom prst="rect">
            <a:avLst/>
          </a:prstGeom>
        </p:spPr>
        <p:txBody>
          <a:bodyPr spcFirstLastPara="1" wrap="square" lIns="0" tIns="0" rIns="0" bIns="0" anchor="t" anchorCtr="0">
            <a:noAutofit/>
          </a:bodyPr>
          <a:lstStyle>
            <a:lvl1pPr marL="457200" lvl="0" indent="-279400" algn="ctr">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1pPr>
            <a:lvl2pPr marL="914400" lvl="1" indent="-279400" algn="ctr">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2pPr>
            <a:lvl3pPr marL="1371600" lvl="2" indent="-279400" algn="ctr">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3pPr>
            <a:lvl4pPr marL="1828800" lvl="3" indent="-279400" algn="ctr">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4pPr>
            <a:lvl5pPr marL="2286000" lvl="4" indent="-279400" algn="ctr">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5pPr>
            <a:lvl6pPr marL="2743200" lvl="5" indent="-279400" algn="ctr">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6pPr>
            <a:lvl7pPr marL="3200400" lvl="6" indent="-279400" algn="ctr">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7pPr>
            <a:lvl8pPr marL="3657600" lvl="7" indent="-279400" algn="ctr">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8pPr>
            <a:lvl9pPr marL="4114800" lvl="8" indent="-279400" algn="ctr">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9pPr>
          </a:lstStyle>
          <a:p>
            <a:endParaRPr/>
          </a:p>
        </p:txBody>
      </p:sp>
      <p:sp>
        <p:nvSpPr>
          <p:cNvPr id="268" name="Google Shape;268;p41"/>
          <p:cNvSpPr txBox="1">
            <a:spLocks noGrp="1"/>
          </p:cNvSpPr>
          <p:nvPr>
            <p:ph type="body" idx="2"/>
          </p:nvPr>
        </p:nvSpPr>
        <p:spPr>
          <a:xfrm>
            <a:off x="7799175" y="3062475"/>
            <a:ext cx="1083600" cy="123000"/>
          </a:xfrm>
          <a:prstGeom prst="rect">
            <a:avLst/>
          </a:prstGeom>
        </p:spPr>
        <p:txBody>
          <a:bodyPr spcFirstLastPara="1" wrap="square" lIns="0" tIns="0" rIns="0" bIns="0" anchor="t" anchorCtr="0">
            <a:noAutofit/>
          </a:bodyPr>
          <a:lstStyle>
            <a:lvl1pPr marL="457200" lvl="0" indent="-279400" algn="r">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1pPr>
            <a:lvl2pPr marL="914400" lvl="1" indent="-279400" algn="r">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2pPr>
            <a:lvl3pPr marL="1371600" lvl="2" indent="-279400" algn="r">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3pPr>
            <a:lvl4pPr marL="1828800" lvl="3" indent="-279400" algn="r">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4pPr>
            <a:lvl5pPr marL="2286000" lvl="4" indent="-279400" algn="r">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5pPr>
            <a:lvl6pPr marL="2743200" lvl="5" indent="-279400" algn="r">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6pPr>
            <a:lvl7pPr marL="3200400" lvl="6" indent="-279400" algn="r">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7pPr>
            <a:lvl8pPr marL="3657600" lvl="7" indent="-279400" algn="r">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8pPr>
            <a:lvl9pPr marL="4114800" lvl="8" indent="-279400" algn="r">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9pPr>
          </a:lstStyle>
          <a:p>
            <a:endParaRPr/>
          </a:p>
        </p:txBody>
      </p:sp>
      <p:sp>
        <p:nvSpPr>
          <p:cNvPr id="269" name="Google Shape;269;p41"/>
          <p:cNvSpPr>
            <a:spLocks noGrp="1"/>
          </p:cNvSpPr>
          <p:nvPr>
            <p:ph type="pic" idx="3"/>
          </p:nvPr>
        </p:nvSpPr>
        <p:spPr>
          <a:xfrm>
            <a:off x="3932100" y="1663275"/>
            <a:ext cx="3492600" cy="1665000"/>
          </a:xfrm>
          <a:prstGeom prst="rect">
            <a:avLst/>
          </a:prstGeom>
          <a:noFill/>
          <a:ln w="9525" cap="flat" cmpd="sng">
            <a:solidFill>
              <a:schemeClr val="accent6"/>
            </a:solidFill>
            <a:prstDash val="solid"/>
            <a:round/>
            <a:headEnd type="none" w="sm" len="sm"/>
            <a:tailEnd type="none" w="sm" len="sm"/>
          </a:ln>
        </p:spPr>
      </p:sp>
      <p:sp>
        <p:nvSpPr>
          <p:cNvPr id="270" name="Google Shape;270;p41"/>
          <p:cNvSpPr txBox="1">
            <a:spLocks noGrp="1"/>
          </p:cNvSpPr>
          <p:nvPr>
            <p:ph type="sldNum" idx="12"/>
          </p:nvPr>
        </p:nvSpPr>
        <p:spPr>
          <a:xfrm>
            <a:off x="226300" y="4886025"/>
            <a:ext cx="456600" cy="1692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da"/>
              <a:t>‹#›</a:t>
            </a:fld>
            <a:endParaRPr/>
          </a:p>
        </p:txBody>
      </p:sp>
      <p:sp>
        <p:nvSpPr>
          <p:cNvPr id="271" name="Google Shape;271;p41"/>
          <p:cNvSpPr/>
          <p:nvPr/>
        </p:nvSpPr>
        <p:spPr>
          <a:xfrm rot="5400000">
            <a:off x="-543125" y="1009325"/>
            <a:ext cx="4276500" cy="2733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41"/>
          <p:cNvSpPr txBox="1">
            <a:spLocks noGrp="1"/>
          </p:cNvSpPr>
          <p:nvPr>
            <p:ph type="subTitle" idx="4"/>
          </p:nvPr>
        </p:nvSpPr>
        <p:spPr>
          <a:xfrm>
            <a:off x="449575" y="432575"/>
            <a:ext cx="2277000" cy="169200"/>
          </a:xfrm>
          <a:prstGeom prst="rect">
            <a:avLst/>
          </a:prstGeom>
        </p:spPr>
        <p:txBody>
          <a:bodyPr spcFirstLastPara="1" wrap="square" lIns="0" tIns="0" rIns="0" bIns="0" anchor="b" anchorCtr="0">
            <a:noAutofit/>
          </a:bodyPr>
          <a:lstStyle>
            <a:lvl1pPr lvl="0">
              <a:spcBef>
                <a:spcPts val="0"/>
              </a:spcBef>
              <a:spcAft>
                <a:spcPts val="0"/>
              </a:spcAft>
              <a:buClr>
                <a:schemeClr val="accent3"/>
              </a:buClr>
              <a:buSzPts val="1100"/>
              <a:buFont typeface="Work Sans Black"/>
              <a:buNone/>
              <a:defRPr>
                <a:solidFill>
                  <a:schemeClr val="accent3"/>
                </a:solidFill>
              </a:defRPr>
            </a:lvl1pPr>
            <a:lvl2pPr lvl="1">
              <a:spcBef>
                <a:spcPts val="0"/>
              </a:spcBef>
              <a:spcAft>
                <a:spcPts val="0"/>
              </a:spcAft>
              <a:buClr>
                <a:schemeClr val="accent5"/>
              </a:buClr>
              <a:buSzPts val="1100"/>
              <a:buFont typeface="Work Sans Black"/>
              <a:buNone/>
              <a:defRPr/>
            </a:lvl2pPr>
            <a:lvl3pPr lvl="2">
              <a:spcBef>
                <a:spcPts val="0"/>
              </a:spcBef>
              <a:spcAft>
                <a:spcPts val="0"/>
              </a:spcAft>
              <a:buClr>
                <a:schemeClr val="accent5"/>
              </a:buClr>
              <a:buSzPts val="1100"/>
              <a:buFont typeface="Work Sans Black"/>
              <a:buNone/>
              <a:defRPr/>
            </a:lvl3pPr>
            <a:lvl4pPr lvl="3">
              <a:spcBef>
                <a:spcPts val="0"/>
              </a:spcBef>
              <a:spcAft>
                <a:spcPts val="0"/>
              </a:spcAft>
              <a:buClr>
                <a:schemeClr val="accent5"/>
              </a:buClr>
              <a:buSzPts val="1100"/>
              <a:buFont typeface="Work Sans Black"/>
              <a:buNone/>
              <a:defRPr/>
            </a:lvl4pPr>
            <a:lvl5pPr lvl="4">
              <a:spcBef>
                <a:spcPts val="0"/>
              </a:spcBef>
              <a:spcAft>
                <a:spcPts val="0"/>
              </a:spcAft>
              <a:buClr>
                <a:schemeClr val="accent5"/>
              </a:buClr>
              <a:buSzPts val="1100"/>
              <a:buFont typeface="Work Sans Black"/>
              <a:buNone/>
              <a:defRPr/>
            </a:lvl5pPr>
            <a:lvl6pPr lvl="5">
              <a:spcBef>
                <a:spcPts val="0"/>
              </a:spcBef>
              <a:spcAft>
                <a:spcPts val="0"/>
              </a:spcAft>
              <a:buClr>
                <a:schemeClr val="accent5"/>
              </a:buClr>
              <a:buSzPts val="1100"/>
              <a:buFont typeface="Work Sans Black"/>
              <a:buNone/>
              <a:defRPr/>
            </a:lvl6pPr>
            <a:lvl7pPr lvl="6">
              <a:spcBef>
                <a:spcPts val="0"/>
              </a:spcBef>
              <a:spcAft>
                <a:spcPts val="0"/>
              </a:spcAft>
              <a:buClr>
                <a:schemeClr val="accent5"/>
              </a:buClr>
              <a:buSzPts val="1100"/>
              <a:buFont typeface="Work Sans Black"/>
              <a:buNone/>
              <a:defRPr/>
            </a:lvl7pPr>
            <a:lvl8pPr lvl="7">
              <a:spcBef>
                <a:spcPts val="0"/>
              </a:spcBef>
              <a:spcAft>
                <a:spcPts val="0"/>
              </a:spcAft>
              <a:buClr>
                <a:schemeClr val="accent5"/>
              </a:buClr>
              <a:buSzPts val="1100"/>
              <a:buFont typeface="Work Sans Black"/>
              <a:buNone/>
              <a:defRPr/>
            </a:lvl8pPr>
            <a:lvl9pPr lvl="8">
              <a:spcBef>
                <a:spcPts val="0"/>
              </a:spcBef>
              <a:spcAft>
                <a:spcPts val="0"/>
              </a:spcAft>
              <a:buClr>
                <a:schemeClr val="accent5"/>
              </a:buClr>
              <a:buSzPts val="1100"/>
              <a:buFont typeface="Work Sans Black"/>
              <a:buNone/>
              <a:defRPr/>
            </a:lvl9pPr>
          </a:lstStyle>
          <a:p>
            <a:endParaRPr/>
          </a:p>
        </p:txBody>
      </p:sp>
      <p:sp>
        <p:nvSpPr>
          <p:cNvPr id="273" name="Google Shape;273;p41"/>
          <p:cNvSpPr txBox="1">
            <a:spLocks noGrp="1"/>
          </p:cNvSpPr>
          <p:nvPr>
            <p:ph type="body" idx="5"/>
          </p:nvPr>
        </p:nvSpPr>
        <p:spPr>
          <a:xfrm>
            <a:off x="7799263" y="2288525"/>
            <a:ext cx="1083600" cy="123000"/>
          </a:xfrm>
          <a:prstGeom prst="rect">
            <a:avLst/>
          </a:prstGeom>
        </p:spPr>
        <p:txBody>
          <a:bodyPr spcFirstLastPara="1" wrap="square" lIns="0" tIns="0" rIns="0" bIns="0" anchor="t" anchorCtr="0">
            <a:noAutofit/>
          </a:bodyPr>
          <a:lstStyle>
            <a:lvl1pPr marL="457200" lvl="0" indent="-279400" algn="r">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1pPr>
            <a:lvl2pPr marL="914400" lvl="1" indent="-279400" algn="r">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2pPr>
            <a:lvl3pPr marL="1371600" lvl="2" indent="-279400" algn="r">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3pPr>
            <a:lvl4pPr marL="1828800" lvl="3" indent="-279400" algn="r">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4pPr>
            <a:lvl5pPr marL="2286000" lvl="4" indent="-279400" algn="r">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5pPr>
            <a:lvl6pPr marL="2743200" lvl="5" indent="-279400" algn="r">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6pPr>
            <a:lvl7pPr marL="3200400" lvl="6" indent="-279400" algn="r">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7pPr>
            <a:lvl8pPr marL="3657600" lvl="7" indent="-279400" algn="r">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8pPr>
            <a:lvl9pPr marL="4114800" lvl="8" indent="-279400" algn="r">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9pPr>
          </a:lstStyle>
          <a:p>
            <a:endParaRPr/>
          </a:p>
        </p:txBody>
      </p:sp>
      <p:sp>
        <p:nvSpPr>
          <p:cNvPr id="274" name="Google Shape;274;p41"/>
          <p:cNvSpPr txBox="1">
            <a:spLocks noGrp="1"/>
          </p:cNvSpPr>
          <p:nvPr>
            <p:ph type="title"/>
          </p:nvPr>
        </p:nvSpPr>
        <p:spPr>
          <a:xfrm>
            <a:off x="438912" y="612648"/>
            <a:ext cx="2277300" cy="977400"/>
          </a:xfrm>
          <a:prstGeom prst="rect">
            <a:avLst/>
          </a:prstGeom>
        </p:spPr>
        <p:txBody>
          <a:bodyPr spcFirstLastPara="1" wrap="square" lIns="0" tIns="0" rIns="0" bIns="0" anchor="t" anchorCtr="0">
            <a:noAutofit/>
          </a:bodyPr>
          <a:lstStyle>
            <a:lvl1pPr lvl="0">
              <a:spcBef>
                <a:spcPts val="0"/>
              </a:spcBef>
              <a:spcAft>
                <a:spcPts val="0"/>
              </a:spcAft>
              <a:buClr>
                <a:schemeClr val="dk1"/>
              </a:buClr>
              <a:buSzPts val="2800"/>
              <a:buFont typeface="Work Sans Black"/>
              <a:buNone/>
              <a:defRPr>
                <a:solidFill>
                  <a:schemeClr val="dk1"/>
                </a:solidFill>
              </a:defRPr>
            </a:lvl1pPr>
            <a:lvl2pPr lvl="1">
              <a:spcBef>
                <a:spcPts val="0"/>
              </a:spcBef>
              <a:spcAft>
                <a:spcPts val="0"/>
              </a:spcAft>
              <a:buClr>
                <a:schemeClr val="lt2"/>
              </a:buClr>
              <a:buSzPts val="2800"/>
              <a:buFont typeface="Work Sans Black"/>
              <a:buNone/>
              <a:defRPr/>
            </a:lvl2pPr>
            <a:lvl3pPr lvl="2">
              <a:spcBef>
                <a:spcPts val="0"/>
              </a:spcBef>
              <a:spcAft>
                <a:spcPts val="0"/>
              </a:spcAft>
              <a:buClr>
                <a:schemeClr val="lt2"/>
              </a:buClr>
              <a:buSzPts val="2800"/>
              <a:buFont typeface="Work Sans Black"/>
              <a:buNone/>
              <a:defRPr/>
            </a:lvl3pPr>
            <a:lvl4pPr lvl="3">
              <a:spcBef>
                <a:spcPts val="0"/>
              </a:spcBef>
              <a:spcAft>
                <a:spcPts val="0"/>
              </a:spcAft>
              <a:buClr>
                <a:schemeClr val="lt2"/>
              </a:buClr>
              <a:buSzPts val="2800"/>
              <a:buFont typeface="Work Sans Black"/>
              <a:buNone/>
              <a:defRPr/>
            </a:lvl4pPr>
            <a:lvl5pPr lvl="4">
              <a:spcBef>
                <a:spcPts val="0"/>
              </a:spcBef>
              <a:spcAft>
                <a:spcPts val="0"/>
              </a:spcAft>
              <a:buClr>
                <a:schemeClr val="lt2"/>
              </a:buClr>
              <a:buSzPts val="2800"/>
              <a:buFont typeface="Work Sans Black"/>
              <a:buNone/>
              <a:defRPr/>
            </a:lvl5pPr>
            <a:lvl6pPr lvl="5">
              <a:spcBef>
                <a:spcPts val="0"/>
              </a:spcBef>
              <a:spcAft>
                <a:spcPts val="0"/>
              </a:spcAft>
              <a:buClr>
                <a:schemeClr val="lt2"/>
              </a:buClr>
              <a:buSzPts val="2800"/>
              <a:buFont typeface="Work Sans Black"/>
              <a:buNone/>
              <a:defRPr/>
            </a:lvl6pPr>
            <a:lvl7pPr lvl="6">
              <a:spcBef>
                <a:spcPts val="0"/>
              </a:spcBef>
              <a:spcAft>
                <a:spcPts val="0"/>
              </a:spcAft>
              <a:buClr>
                <a:schemeClr val="lt2"/>
              </a:buClr>
              <a:buSzPts val="2800"/>
              <a:buFont typeface="Work Sans Black"/>
              <a:buNone/>
              <a:defRPr/>
            </a:lvl7pPr>
            <a:lvl8pPr lvl="7">
              <a:spcBef>
                <a:spcPts val="0"/>
              </a:spcBef>
              <a:spcAft>
                <a:spcPts val="0"/>
              </a:spcAft>
              <a:buClr>
                <a:schemeClr val="lt2"/>
              </a:buClr>
              <a:buSzPts val="2800"/>
              <a:buFont typeface="Work Sans Black"/>
              <a:buNone/>
              <a:defRPr/>
            </a:lvl8pPr>
            <a:lvl9pPr lvl="8">
              <a:spcBef>
                <a:spcPts val="0"/>
              </a:spcBef>
              <a:spcAft>
                <a:spcPts val="0"/>
              </a:spcAft>
              <a:buClr>
                <a:schemeClr val="lt2"/>
              </a:buClr>
              <a:buSzPts val="2800"/>
              <a:buFont typeface="Work Sans Black"/>
              <a:buNone/>
              <a:defRPr/>
            </a:lvl9pPr>
          </a:lstStyle>
          <a:p>
            <a:endParaRPr/>
          </a:p>
        </p:txBody>
      </p:sp>
      <p:sp>
        <p:nvSpPr>
          <p:cNvPr id="275" name="Google Shape;275;p41"/>
          <p:cNvSpPr txBox="1">
            <a:spLocks noGrp="1"/>
          </p:cNvSpPr>
          <p:nvPr>
            <p:ph type="body" idx="6"/>
          </p:nvPr>
        </p:nvSpPr>
        <p:spPr>
          <a:xfrm>
            <a:off x="1655064" y="4911250"/>
            <a:ext cx="2030100" cy="118800"/>
          </a:xfrm>
          <a:prstGeom prst="rect">
            <a:avLst/>
          </a:prstGeom>
        </p:spPr>
        <p:txBody>
          <a:bodyPr spcFirstLastPara="1" wrap="square" lIns="0" tIns="0" rIns="0" bIns="0" anchor="t" anchorCtr="0">
            <a:noAutofit/>
          </a:bodyPr>
          <a:lstStyle>
            <a:lvl1pPr marL="457200" lvl="0" indent="-279400" algn="ctr">
              <a:spcBef>
                <a:spcPts val="0"/>
              </a:spcBef>
              <a:spcAft>
                <a:spcPts val="0"/>
              </a:spcAft>
              <a:buClr>
                <a:schemeClr val="lt2"/>
              </a:buClr>
              <a:buSzPts val="800"/>
              <a:buChar char="●"/>
              <a:defRPr>
                <a:solidFill>
                  <a:schemeClr val="lt2"/>
                </a:solidFill>
              </a:defRPr>
            </a:lvl1pPr>
            <a:lvl2pPr marL="914400" lvl="1" indent="-279400" algn="ctr">
              <a:spcBef>
                <a:spcPts val="0"/>
              </a:spcBef>
              <a:spcAft>
                <a:spcPts val="0"/>
              </a:spcAft>
              <a:buClr>
                <a:schemeClr val="lt2"/>
              </a:buClr>
              <a:buSzPts val="800"/>
              <a:buChar char="○"/>
              <a:defRPr>
                <a:solidFill>
                  <a:schemeClr val="lt2"/>
                </a:solidFill>
              </a:defRPr>
            </a:lvl2pPr>
            <a:lvl3pPr marL="1371600" lvl="2" indent="-279400" algn="ctr">
              <a:spcBef>
                <a:spcPts val="0"/>
              </a:spcBef>
              <a:spcAft>
                <a:spcPts val="0"/>
              </a:spcAft>
              <a:buClr>
                <a:schemeClr val="lt2"/>
              </a:buClr>
              <a:buSzPts val="800"/>
              <a:buChar char="■"/>
              <a:defRPr>
                <a:solidFill>
                  <a:schemeClr val="lt2"/>
                </a:solidFill>
              </a:defRPr>
            </a:lvl3pPr>
            <a:lvl4pPr marL="1828800" lvl="3" indent="-279400" algn="ctr">
              <a:spcBef>
                <a:spcPts val="0"/>
              </a:spcBef>
              <a:spcAft>
                <a:spcPts val="0"/>
              </a:spcAft>
              <a:buClr>
                <a:schemeClr val="lt2"/>
              </a:buClr>
              <a:buSzPts val="800"/>
              <a:buChar char="●"/>
              <a:defRPr>
                <a:solidFill>
                  <a:schemeClr val="lt2"/>
                </a:solidFill>
              </a:defRPr>
            </a:lvl4pPr>
            <a:lvl5pPr marL="2286000" lvl="4" indent="-279400" algn="ctr">
              <a:spcBef>
                <a:spcPts val="0"/>
              </a:spcBef>
              <a:spcAft>
                <a:spcPts val="0"/>
              </a:spcAft>
              <a:buClr>
                <a:schemeClr val="lt2"/>
              </a:buClr>
              <a:buSzPts val="800"/>
              <a:buChar char="○"/>
              <a:defRPr>
                <a:solidFill>
                  <a:schemeClr val="lt2"/>
                </a:solidFill>
              </a:defRPr>
            </a:lvl5pPr>
            <a:lvl6pPr marL="2743200" lvl="5" indent="-279400" algn="ctr">
              <a:spcBef>
                <a:spcPts val="0"/>
              </a:spcBef>
              <a:spcAft>
                <a:spcPts val="0"/>
              </a:spcAft>
              <a:buClr>
                <a:schemeClr val="lt2"/>
              </a:buClr>
              <a:buSzPts val="800"/>
              <a:buChar char="■"/>
              <a:defRPr>
                <a:solidFill>
                  <a:schemeClr val="lt2"/>
                </a:solidFill>
              </a:defRPr>
            </a:lvl6pPr>
            <a:lvl7pPr marL="3200400" lvl="6" indent="-279400" algn="ctr">
              <a:spcBef>
                <a:spcPts val="0"/>
              </a:spcBef>
              <a:spcAft>
                <a:spcPts val="0"/>
              </a:spcAft>
              <a:buClr>
                <a:schemeClr val="lt2"/>
              </a:buClr>
              <a:buSzPts val="800"/>
              <a:buChar char="●"/>
              <a:defRPr>
                <a:solidFill>
                  <a:schemeClr val="lt2"/>
                </a:solidFill>
              </a:defRPr>
            </a:lvl7pPr>
            <a:lvl8pPr marL="3657600" lvl="7" indent="-279400" algn="ctr">
              <a:spcBef>
                <a:spcPts val="0"/>
              </a:spcBef>
              <a:spcAft>
                <a:spcPts val="0"/>
              </a:spcAft>
              <a:buClr>
                <a:schemeClr val="lt2"/>
              </a:buClr>
              <a:buSzPts val="800"/>
              <a:buChar char="○"/>
              <a:defRPr>
                <a:solidFill>
                  <a:schemeClr val="lt2"/>
                </a:solidFill>
              </a:defRPr>
            </a:lvl8pPr>
            <a:lvl9pPr marL="4114800" lvl="8" indent="-279400" algn="ctr">
              <a:spcBef>
                <a:spcPts val="0"/>
              </a:spcBef>
              <a:spcAft>
                <a:spcPts val="0"/>
              </a:spcAft>
              <a:buClr>
                <a:schemeClr val="lt2"/>
              </a:buClr>
              <a:buSzPts val="800"/>
              <a:buChar char="■"/>
              <a:defRPr>
                <a:solidFill>
                  <a:schemeClr val="lt2"/>
                </a:solidFill>
              </a:defRPr>
            </a:lvl9pPr>
          </a:lstStyle>
          <a:p>
            <a:endParaRPr/>
          </a:p>
        </p:txBody>
      </p:sp>
      <p:sp>
        <p:nvSpPr>
          <p:cNvPr id="276" name="Google Shape;276;p41"/>
          <p:cNvSpPr txBox="1">
            <a:spLocks noGrp="1"/>
          </p:cNvSpPr>
          <p:nvPr>
            <p:ph type="body" idx="7"/>
          </p:nvPr>
        </p:nvSpPr>
        <p:spPr>
          <a:xfrm>
            <a:off x="4480560" y="4911225"/>
            <a:ext cx="2030100" cy="118800"/>
          </a:xfrm>
          <a:prstGeom prst="rect">
            <a:avLst/>
          </a:prstGeom>
        </p:spPr>
        <p:txBody>
          <a:bodyPr spcFirstLastPara="1" wrap="square" lIns="0" tIns="0" rIns="0" bIns="0" anchor="t" anchorCtr="0">
            <a:noAutofit/>
          </a:bodyPr>
          <a:lstStyle>
            <a:lvl1pPr marL="457200" lvl="0" indent="-279400" algn="ctr">
              <a:spcBef>
                <a:spcPts val="0"/>
              </a:spcBef>
              <a:spcAft>
                <a:spcPts val="0"/>
              </a:spcAft>
              <a:buClr>
                <a:schemeClr val="lt2"/>
              </a:buClr>
              <a:buSzPts val="800"/>
              <a:buChar char="●"/>
              <a:defRPr>
                <a:solidFill>
                  <a:schemeClr val="lt2"/>
                </a:solidFill>
              </a:defRPr>
            </a:lvl1pPr>
            <a:lvl2pPr marL="914400" lvl="1" indent="-279400" algn="ctr">
              <a:spcBef>
                <a:spcPts val="0"/>
              </a:spcBef>
              <a:spcAft>
                <a:spcPts val="0"/>
              </a:spcAft>
              <a:buClr>
                <a:schemeClr val="lt2"/>
              </a:buClr>
              <a:buSzPts val="800"/>
              <a:buChar char="○"/>
              <a:defRPr>
                <a:solidFill>
                  <a:schemeClr val="lt2"/>
                </a:solidFill>
              </a:defRPr>
            </a:lvl2pPr>
            <a:lvl3pPr marL="1371600" lvl="2" indent="-279400" algn="ctr">
              <a:spcBef>
                <a:spcPts val="0"/>
              </a:spcBef>
              <a:spcAft>
                <a:spcPts val="0"/>
              </a:spcAft>
              <a:buClr>
                <a:schemeClr val="lt2"/>
              </a:buClr>
              <a:buSzPts val="800"/>
              <a:buChar char="■"/>
              <a:defRPr>
                <a:solidFill>
                  <a:schemeClr val="lt2"/>
                </a:solidFill>
              </a:defRPr>
            </a:lvl3pPr>
            <a:lvl4pPr marL="1828800" lvl="3" indent="-279400" algn="ctr">
              <a:spcBef>
                <a:spcPts val="0"/>
              </a:spcBef>
              <a:spcAft>
                <a:spcPts val="0"/>
              </a:spcAft>
              <a:buClr>
                <a:schemeClr val="lt2"/>
              </a:buClr>
              <a:buSzPts val="800"/>
              <a:buChar char="●"/>
              <a:defRPr>
                <a:solidFill>
                  <a:schemeClr val="lt2"/>
                </a:solidFill>
              </a:defRPr>
            </a:lvl4pPr>
            <a:lvl5pPr marL="2286000" lvl="4" indent="-279400" algn="ctr">
              <a:spcBef>
                <a:spcPts val="0"/>
              </a:spcBef>
              <a:spcAft>
                <a:spcPts val="0"/>
              </a:spcAft>
              <a:buClr>
                <a:schemeClr val="lt2"/>
              </a:buClr>
              <a:buSzPts val="800"/>
              <a:buChar char="○"/>
              <a:defRPr>
                <a:solidFill>
                  <a:schemeClr val="lt2"/>
                </a:solidFill>
              </a:defRPr>
            </a:lvl5pPr>
            <a:lvl6pPr marL="2743200" lvl="5" indent="-279400" algn="ctr">
              <a:spcBef>
                <a:spcPts val="0"/>
              </a:spcBef>
              <a:spcAft>
                <a:spcPts val="0"/>
              </a:spcAft>
              <a:buClr>
                <a:schemeClr val="lt2"/>
              </a:buClr>
              <a:buSzPts val="800"/>
              <a:buChar char="■"/>
              <a:defRPr>
                <a:solidFill>
                  <a:schemeClr val="lt2"/>
                </a:solidFill>
              </a:defRPr>
            </a:lvl6pPr>
            <a:lvl7pPr marL="3200400" lvl="6" indent="-279400" algn="ctr">
              <a:spcBef>
                <a:spcPts val="0"/>
              </a:spcBef>
              <a:spcAft>
                <a:spcPts val="0"/>
              </a:spcAft>
              <a:buClr>
                <a:schemeClr val="lt2"/>
              </a:buClr>
              <a:buSzPts val="800"/>
              <a:buChar char="●"/>
              <a:defRPr>
                <a:solidFill>
                  <a:schemeClr val="lt2"/>
                </a:solidFill>
              </a:defRPr>
            </a:lvl7pPr>
            <a:lvl8pPr marL="3657600" lvl="7" indent="-279400" algn="ctr">
              <a:spcBef>
                <a:spcPts val="0"/>
              </a:spcBef>
              <a:spcAft>
                <a:spcPts val="0"/>
              </a:spcAft>
              <a:buClr>
                <a:schemeClr val="lt2"/>
              </a:buClr>
              <a:buSzPts val="800"/>
              <a:buChar char="○"/>
              <a:defRPr>
                <a:solidFill>
                  <a:schemeClr val="lt2"/>
                </a:solidFill>
              </a:defRPr>
            </a:lvl8pPr>
            <a:lvl9pPr marL="4114800" lvl="8" indent="-279400" algn="ctr">
              <a:spcBef>
                <a:spcPts val="0"/>
              </a:spcBef>
              <a:spcAft>
                <a:spcPts val="0"/>
              </a:spcAft>
              <a:buClr>
                <a:schemeClr val="lt2"/>
              </a:buClr>
              <a:buSzPts val="800"/>
              <a:buChar char="■"/>
              <a:defRPr>
                <a:solidFill>
                  <a:schemeClr val="lt2"/>
                </a:solidFill>
              </a:defRPr>
            </a:lvl9pPr>
          </a:lstStyle>
          <a:p>
            <a:endParaRPr/>
          </a:p>
        </p:txBody>
      </p:sp>
      <p:sp>
        <p:nvSpPr>
          <p:cNvPr id="277" name="Google Shape;277;p41"/>
          <p:cNvSpPr txBox="1">
            <a:spLocks noGrp="1"/>
          </p:cNvSpPr>
          <p:nvPr>
            <p:ph type="body" idx="8"/>
          </p:nvPr>
        </p:nvSpPr>
        <p:spPr>
          <a:xfrm>
            <a:off x="6858000" y="4911225"/>
            <a:ext cx="2030100" cy="118800"/>
          </a:xfrm>
          <a:prstGeom prst="rect">
            <a:avLst/>
          </a:prstGeom>
        </p:spPr>
        <p:txBody>
          <a:bodyPr spcFirstLastPara="1" wrap="square" lIns="0" tIns="0" rIns="0" bIns="0" anchor="t" anchorCtr="0">
            <a:noAutofit/>
          </a:bodyPr>
          <a:lstStyle>
            <a:lvl1pPr marL="457200" lvl="0" indent="-279400" algn="r">
              <a:spcBef>
                <a:spcPts val="0"/>
              </a:spcBef>
              <a:spcAft>
                <a:spcPts val="0"/>
              </a:spcAft>
              <a:buClr>
                <a:schemeClr val="lt2"/>
              </a:buClr>
              <a:buSzPts val="800"/>
              <a:buChar char="●"/>
              <a:defRPr>
                <a:solidFill>
                  <a:schemeClr val="lt2"/>
                </a:solidFill>
              </a:defRPr>
            </a:lvl1pPr>
            <a:lvl2pPr marL="914400" lvl="1" indent="-279400" algn="r">
              <a:spcBef>
                <a:spcPts val="0"/>
              </a:spcBef>
              <a:spcAft>
                <a:spcPts val="0"/>
              </a:spcAft>
              <a:buClr>
                <a:schemeClr val="lt2"/>
              </a:buClr>
              <a:buSzPts val="800"/>
              <a:buChar char="○"/>
              <a:defRPr>
                <a:solidFill>
                  <a:schemeClr val="lt2"/>
                </a:solidFill>
              </a:defRPr>
            </a:lvl2pPr>
            <a:lvl3pPr marL="1371600" lvl="2" indent="-279400" algn="r">
              <a:spcBef>
                <a:spcPts val="0"/>
              </a:spcBef>
              <a:spcAft>
                <a:spcPts val="0"/>
              </a:spcAft>
              <a:buClr>
                <a:schemeClr val="lt2"/>
              </a:buClr>
              <a:buSzPts val="800"/>
              <a:buChar char="■"/>
              <a:defRPr>
                <a:solidFill>
                  <a:schemeClr val="lt2"/>
                </a:solidFill>
              </a:defRPr>
            </a:lvl3pPr>
            <a:lvl4pPr marL="1828800" lvl="3" indent="-279400" algn="r">
              <a:spcBef>
                <a:spcPts val="0"/>
              </a:spcBef>
              <a:spcAft>
                <a:spcPts val="0"/>
              </a:spcAft>
              <a:buClr>
                <a:schemeClr val="lt2"/>
              </a:buClr>
              <a:buSzPts val="800"/>
              <a:buChar char="●"/>
              <a:defRPr>
                <a:solidFill>
                  <a:schemeClr val="lt2"/>
                </a:solidFill>
              </a:defRPr>
            </a:lvl4pPr>
            <a:lvl5pPr marL="2286000" lvl="4" indent="-279400" algn="r">
              <a:spcBef>
                <a:spcPts val="0"/>
              </a:spcBef>
              <a:spcAft>
                <a:spcPts val="0"/>
              </a:spcAft>
              <a:buClr>
                <a:schemeClr val="lt2"/>
              </a:buClr>
              <a:buSzPts val="800"/>
              <a:buChar char="○"/>
              <a:defRPr>
                <a:solidFill>
                  <a:schemeClr val="lt2"/>
                </a:solidFill>
              </a:defRPr>
            </a:lvl5pPr>
            <a:lvl6pPr marL="2743200" lvl="5" indent="-279400" algn="r">
              <a:spcBef>
                <a:spcPts val="0"/>
              </a:spcBef>
              <a:spcAft>
                <a:spcPts val="0"/>
              </a:spcAft>
              <a:buClr>
                <a:schemeClr val="lt2"/>
              </a:buClr>
              <a:buSzPts val="800"/>
              <a:buChar char="■"/>
              <a:defRPr>
                <a:solidFill>
                  <a:schemeClr val="lt2"/>
                </a:solidFill>
              </a:defRPr>
            </a:lvl6pPr>
            <a:lvl7pPr marL="3200400" lvl="6" indent="-279400" algn="r">
              <a:spcBef>
                <a:spcPts val="0"/>
              </a:spcBef>
              <a:spcAft>
                <a:spcPts val="0"/>
              </a:spcAft>
              <a:buClr>
                <a:schemeClr val="lt2"/>
              </a:buClr>
              <a:buSzPts val="800"/>
              <a:buChar char="●"/>
              <a:defRPr>
                <a:solidFill>
                  <a:schemeClr val="lt2"/>
                </a:solidFill>
              </a:defRPr>
            </a:lvl7pPr>
            <a:lvl8pPr marL="3657600" lvl="7" indent="-279400" algn="r">
              <a:spcBef>
                <a:spcPts val="0"/>
              </a:spcBef>
              <a:spcAft>
                <a:spcPts val="0"/>
              </a:spcAft>
              <a:buClr>
                <a:schemeClr val="lt2"/>
              </a:buClr>
              <a:buSzPts val="800"/>
              <a:buChar char="○"/>
              <a:defRPr>
                <a:solidFill>
                  <a:schemeClr val="lt2"/>
                </a:solidFill>
              </a:defRPr>
            </a:lvl8pPr>
            <a:lvl9pPr marL="4114800" lvl="8" indent="-279400" algn="r">
              <a:spcBef>
                <a:spcPts val="0"/>
              </a:spcBef>
              <a:spcAft>
                <a:spcPts val="0"/>
              </a:spcAft>
              <a:buClr>
                <a:schemeClr val="lt2"/>
              </a:buClr>
              <a:buSzPts val="800"/>
              <a:buChar char="■"/>
              <a:defRPr>
                <a:solidFill>
                  <a:schemeClr val="lt2"/>
                </a:solidFill>
              </a:defRPr>
            </a:lvl9pPr>
          </a:lstStyle>
          <a:p>
            <a:endParaRPr/>
          </a:p>
        </p:txBody>
      </p:sp>
      <p:sp>
        <p:nvSpPr>
          <p:cNvPr id="278" name="Google Shape;278;p41"/>
          <p:cNvSpPr txBox="1">
            <a:spLocks noGrp="1"/>
          </p:cNvSpPr>
          <p:nvPr>
            <p:ph type="body" idx="9"/>
          </p:nvPr>
        </p:nvSpPr>
        <p:spPr>
          <a:xfrm>
            <a:off x="449575" y="3121200"/>
            <a:ext cx="2266500" cy="1180800"/>
          </a:xfrm>
          <a:prstGeom prst="rect">
            <a:avLst/>
          </a:prstGeom>
        </p:spPr>
        <p:txBody>
          <a:bodyPr spcFirstLastPara="1" wrap="square" lIns="0" tIns="0" rIns="0" bIns="0" anchor="b" anchorCtr="0">
            <a:noAutofit/>
          </a:bodyPr>
          <a:lstStyle>
            <a:lvl1pPr marL="457200" lvl="0" indent="-279400">
              <a:spcBef>
                <a:spcPts val="0"/>
              </a:spcBef>
              <a:spcAft>
                <a:spcPts val="0"/>
              </a:spcAft>
              <a:buSzPts val="800"/>
              <a:buFont typeface="Work Sans"/>
              <a:buChar char="●"/>
              <a:defRPr/>
            </a:lvl1pPr>
            <a:lvl2pPr marL="914400" lvl="1" indent="-279400">
              <a:spcBef>
                <a:spcPts val="0"/>
              </a:spcBef>
              <a:spcAft>
                <a:spcPts val="0"/>
              </a:spcAft>
              <a:buSzPts val="800"/>
              <a:buFont typeface="Work Sans"/>
              <a:buChar char="○"/>
              <a:defRPr/>
            </a:lvl2pPr>
            <a:lvl3pPr marL="1371600" lvl="2" indent="-279400">
              <a:spcBef>
                <a:spcPts val="0"/>
              </a:spcBef>
              <a:spcAft>
                <a:spcPts val="0"/>
              </a:spcAft>
              <a:buSzPts val="800"/>
              <a:buFont typeface="Work Sans"/>
              <a:buChar char="■"/>
              <a:defRPr/>
            </a:lvl3pPr>
            <a:lvl4pPr marL="1828800" lvl="3" indent="-279400">
              <a:spcBef>
                <a:spcPts val="0"/>
              </a:spcBef>
              <a:spcAft>
                <a:spcPts val="0"/>
              </a:spcAft>
              <a:buSzPts val="800"/>
              <a:buFont typeface="Work Sans"/>
              <a:buChar char="●"/>
              <a:defRPr/>
            </a:lvl4pPr>
            <a:lvl5pPr marL="2286000" lvl="4" indent="-279400">
              <a:spcBef>
                <a:spcPts val="0"/>
              </a:spcBef>
              <a:spcAft>
                <a:spcPts val="0"/>
              </a:spcAft>
              <a:buSzPts val="800"/>
              <a:buFont typeface="Work Sans"/>
              <a:buChar char="○"/>
              <a:defRPr/>
            </a:lvl5pPr>
            <a:lvl6pPr marL="2743200" lvl="5" indent="-279400">
              <a:spcBef>
                <a:spcPts val="0"/>
              </a:spcBef>
              <a:spcAft>
                <a:spcPts val="0"/>
              </a:spcAft>
              <a:buSzPts val="800"/>
              <a:buFont typeface="Work Sans"/>
              <a:buChar char="■"/>
              <a:defRPr/>
            </a:lvl6pPr>
            <a:lvl7pPr marL="3200400" lvl="6" indent="-279400">
              <a:spcBef>
                <a:spcPts val="0"/>
              </a:spcBef>
              <a:spcAft>
                <a:spcPts val="0"/>
              </a:spcAft>
              <a:buSzPts val="800"/>
              <a:buFont typeface="Work Sans"/>
              <a:buChar char="●"/>
              <a:defRPr/>
            </a:lvl7pPr>
            <a:lvl8pPr marL="3657600" lvl="7" indent="-279400">
              <a:spcBef>
                <a:spcPts val="0"/>
              </a:spcBef>
              <a:spcAft>
                <a:spcPts val="0"/>
              </a:spcAft>
              <a:buSzPts val="800"/>
              <a:buFont typeface="Work Sans"/>
              <a:buChar char="○"/>
              <a:defRPr/>
            </a:lvl8pPr>
            <a:lvl9pPr marL="4114800" lvl="8" indent="-279400">
              <a:spcBef>
                <a:spcPts val="0"/>
              </a:spcBef>
              <a:spcAft>
                <a:spcPts val="0"/>
              </a:spcAft>
              <a:buSzPts val="800"/>
              <a:buFont typeface="Work Sans"/>
              <a:buChar char="■"/>
              <a:defRPr/>
            </a:lvl9pPr>
          </a:lstStyle>
          <a:p>
            <a:endParaRPr/>
          </a:p>
        </p:txBody>
      </p:sp>
      <p:cxnSp>
        <p:nvCxnSpPr>
          <p:cNvPr id="279" name="Google Shape;279;p41"/>
          <p:cNvCxnSpPr/>
          <p:nvPr/>
        </p:nvCxnSpPr>
        <p:spPr>
          <a:xfrm rot="10800000">
            <a:off x="226300" y="4788100"/>
            <a:ext cx="8667600" cy="0"/>
          </a:xfrm>
          <a:prstGeom prst="straightConnector1">
            <a:avLst/>
          </a:prstGeom>
          <a:noFill/>
          <a:ln w="76200" cap="flat" cmpd="sng">
            <a:solidFill>
              <a:schemeClr val="dk2"/>
            </a:solidFill>
            <a:prstDash val="solid"/>
            <a:round/>
            <a:headEnd type="none" w="med" len="med"/>
            <a:tailEnd type="none" w="med" len="med"/>
          </a:ln>
        </p:spPr>
      </p:cxnSp>
      <p:sp>
        <p:nvSpPr>
          <p:cNvPr id="280" name="Google Shape;280;p41"/>
          <p:cNvSpPr txBox="1">
            <a:spLocks noGrp="1"/>
          </p:cNvSpPr>
          <p:nvPr>
            <p:ph type="body" idx="13"/>
          </p:nvPr>
        </p:nvSpPr>
        <p:spPr>
          <a:xfrm>
            <a:off x="4600975" y="3469432"/>
            <a:ext cx="2226300" cy="118800"/>
          </a:xfrm>
          <a:prstGeom prst="rect">
            <a:avLst/>
          </a:prstGeom>
        </p:spPr>
        <p:txBody>
          <a:bodyPr spcFirstLastPara="1" wrap="square" lIns="0" tIns="0" rIns="0" bIns="0" anchor="t" anchorCtr="0">
            <a:noAutofit/>
          </a:bodyPr>
          <a:lstStyle>
            <a:lvl1pPr marL="457200" lvl="0" indent="-279400" algn="ctr">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1pPr>
            <a:lvl2pPr marL="914400" lvl="1" indent="-279400" algn="ctr">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2pPr>
            <a:lvl3pPr marL="1371600" lvl="2" indent="-279400" algn="ctr">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3pPr>
            <a:lvl4pPr marL="1828800" lvl="3" indent="-279400" algn="ctr">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4pPr>
            <a:lvl5pPr marL="2286000" lvl="4" indent="-279400" algn="ctr">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5pPr>
            <a:lvl6pPr marL="2743200" lvl="5" indent="-279400" algn="ctr">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6pPr>
            <a:lvl7pPr marL="3200400" lvl="6" indent="-279400" algn="ctr">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7pPr>
            <a:lvl8pPr marL="3657600" lvl="7" indent="-279400" algn="ctr">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8pPr>
            <a:lvl9pPr marL="4114800" lvl="8" indent="-279400" algn="ctr">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9pPr>
          </a:lstStyle>
          <a:p>
            <a:endParaRPr/>
          </a:p>
        </p:txBody>
      </p:sp>
    </p:spTree>
    <p:extLst>
      <p:ext uri="{BB962C8B-B14F-4D97-AF65-F5344CB8AC3E}">
        <p14:creationId xmlns:p14="http://schemas.microsoft.com/office/powerpoint/2010/main" val="276233762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Color Use">
  <p:cSld name="SECTION_TITLE_AND_DESCRIPTION">
    <p:spTree>
      <p:nvGrpSpPr>
        <p:cNvPr id="1" name="Shape 281"/>
        <p:cNvGrpSpPr/>
        <p:nvPr/>
      </p:nvGrpSpPr>
      <p:grpSpPr>
        <a:xfrm>
          <a:off x="0" y="0"/>
          <a:ext cx="0" cy="0"/>
          <a:chOff x="0" y="0"/>
          <a:chExt cx="0" cy="0"/>
        </a:xfrm>
      </p:grpSpPr>
      <p:sp>
        <p:nvSpPr>
          <p:cNvPr id="282" name="Google Shape;282;p42"/>
          <p:cNvSpPr>
            <a:spLocks noGrp="1"/>
          </p:cNvSpPr>
          <p:nvPr>
            <p:ph type="pic" idx="2"/>
          </p:nvPr>
        </p:nvSpPr>
        <p:spPr>
          <a:xfrm>
            <a:off x="6044400" y="2376600"/>
            <a:ext cx="2838300" cy="2138400"/>
          </a:xfrm>
          <a:prstGeom prst="rect">
            <a:avLst/>
          </a:prstGeom>
          <a:noFill/>
          <a:ln>
            <a:noFill/>
          </a:ln>
        </p:spPr>
      </p:sp>
      <p:sp>
        <p:nvSpPr>
          <p:cNvPr id="283" name="Google Shape;283;p42"/>
          <p:cNvSpPr>
            <a:spLocks noGrp="1"/>
          </p:cNvSpPr>
          <p:nvPr>
            <p:ph type="pic" idx="3"/>
          </p:nvPr>
        </p:nvSpPr>
        <p:spPr>
          <a:xfrm>
            <a:off x="6044400" y="237000"/>
            <a:ext cx="2838300" cy="2138400"/>
          </a:xfrm>
          <a:prstGeom prst="rect">
            <a:avLst/>
          </a:prstGeom>
          <a:noFill/>
          <a:ln>
            <a:noFill/>
          </a:ln>
        </p:spPr>
      </p:sp>
      <p:sp>
        <p:nvSpPr>
          <p:cNvPr id="284" name="Google Shape;284;p42"/>
          <p:cNvSpPr>
            <a:spLocks noGrp="1"/>
          </p:cNvSpPr>
          <p:nvPr>
            <p:ph type="pic" idx="4"/>
          </p:nvPr>
        </p:nvSpPr>
        <p:spPr>
          <a:xfrm>
            <a:off x="3191400" y="2377325"/>
            <a:ext cx="2853000" cy="2138400"/>
          </a:xfrm>
          <a:prstGeom prst="rect">
            <a:avLst/>
          </a:prstGeom>
          <a:noFill/>
          <a:ln>
            <a:noFill/>
          </a:ln>
        </p:spPr>
      </p:sp>
      <p:sp>
        <p:nvSpPr>
          <p:cNvPr id="285" name="Google Shape;285;p42"/>
          <p:cNvSpPr>
            <a:spLocks noGrp="1"/>
          </p:cNvSpPr>
          <p:nvPr>
            <p:ph type="pic" idx="5"/>
          </p:nvPr>
        </p:nvSpPr>
        <p:spPr>
          <a:xfrm>
            <a:off x="3191400" y="237725"/>
            <a:ext cx="2853000" cy="2138400"/>
          </a:xfrm>
          <a:prstGeom prst="rect">
            <a:avLst/>
          </a:prstGeom>
          <a:noFill/>
          <a:ln>
            <a:noFill/>
          </a:ln>
        </p:spPr>
      </p:sp>
      <p:sp>
        <p:nvSpPr>
          <p:cNvPr id="286" name="Google Shape;286;p42"/>
          <p:cNvSpPr txBox="1">
            <a:spLocks noGrp="1"/>
          </p:cNvSpPr>
          <p:nvPr>
            <p:ph type="sldNum" idx="12"/>
          </p:nvPr>
        </p:nvSpPr>
        <p:spPr>
          <a:xfrm>
            <a:off x="226300" y="4886025"/>
            <a:ext cx="456600" cy="1692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da"/>
              <a:t>‹#›</a:t>
            </a:fld>
            <a:endParaRPr/>
          </a:p>
        </p:txBody>
      </p:sp>
      <p:sp>
        <p:nvSpPr>
          <p:cNvPr id="287" name="Google Shape;287;p42"/>
          <p:cNvSpPr/>
          <p:nvPr/>
        </p:nvSpPr>
        <p:spPr>
          <a:xfrm rot="5400000">
            <a:off x="-543125" y="1009325"/>
            <a:ext cx="4276500" cy="2733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42"/>
          <p:cNvSpPr txBox="1">
            <a:spLocks noGrp="1"/>
          </p:cNvSpPr>
          <p:nvPr>
            <p:ph type="subTitle" idx="1"/>
          </p:nvPr>
        </p:nvSpPr>
        <p:spPr>
          <a:xfrm>
            <a:off x="449575" y="432575"/>
            <a:ext cx="2277000" cy="169200"/>
          </a:xfrm>
          <a:prstGeom prst="rect">
            <a:avLst/>
          </a:prstGeom>
        </p:spPr>
        <p:txBody>
          <a:bodyPr spcFirstLastPara="1" wrap="square" lIns="0" tIns="0" rIns="0" bIns="0" anchor="b" anchorCtr="0">
            <a:noAutofit/>
          </a:bodyPr>
          <a:lstStyle>
            <a:lvl1pPr lvl="0">
              <a:spcBef>
                <a:spcPts val="0"/>
              </a:spcBef>
              <a:spcAft>
                <a:spcPts val="0"/>
              </a:spcAft>
              <a:buClr>
                <a:schemeClr val="accent3"/>
              </a:buClr>
              <a:buSzPts val="1100"/>
              <a:buFont typeface="Work Sans Black"/>
              <a:buNone/>
              <a:defRPr>
                <a:solidFill>
                  <a:schemeClr val="accent3"/>
                </a:solidFill>
              </a:defRPr>
            </a:lvl1pPr>
            <a:lvl2pPr lvl="1">
              <a:spcBef>
                <a:spcPts val="0"/>
              </a:spcBef>
              <a:spcAft>
                <a:spcPts val="0"/>
              </a:spcAft>
              <a:buClr>
                <a:schemeClr val="accent5"/>
              </a:buClr>
              <a:buSzPts val="1100"/>
              <a:buFont typeface="Work Sans Black"/>
              <a:buNone/>
              <a:defRPr/>
            </a:lvl2pPr>
            <a:lvl3pPr lvl="2">
              <a:spcBef>
                <a:spcPts val="0"/>
              </a:spcBef>
              <a:spcAft>
                <a:spcPts val="0"/>
              </a:spcAft>
              <a:buClr>
                <a:schemeClr val="accent5"/>
              </a:buClr>
              <a:buSzPts val="1100"/>
              <a:buFont typeface="Work Sans Black"/>
              <a:buNone/>
              <a:defRPr/>
            </a:lvl3pPr>
            <a:lvl4pPr lvl="3">
              <a:spcBef>
                <a:spcPts val="0"/>
              </a:spcBef>
              <a:spcAft>
                <a:spcPts val="0"/>
              </a:spcAft>
              <a:buClr>
                <a:schemeClr val="accent5"/>
              </a:buClr>
              <a:buSzPts val="1100"/>
              <a:buFont typeface="Work Sans Black"/>
              <a:buNone/>
              <a:defRPr/>
            </a:lvl4pPr>
            <a:lvl5pPr lvl="4">
              <a:spcBef>
                <a:spcPts val="0"/>
              </a:spcBef>
              <a:spcAft>
                <a:spcPts val="0"/>
              </a:spcAft>
              <a:buClr>
                <a:schemeClr val="accent5"/>
              </a:buClr>
              <a:buSzPts val="1100"/>
              <a:buFont typeface="Work Sans Black"/>
              <a:buNone/>
              <a:defRPr/>
            </a:lvl5pPr>
            <a:lvl6pPr lvl="5">
              <a:spcBef>
                <a:spcPts val="0"/>
              </a:spcBef>
              <a:spcAft>
                <a:spcPts val="0"/>
              </a:spcAft>
              <a:buClr>
                <a:schemeClr val="accent5"/>
              </a:buClr>
              <a:buSzPts val="1100"/>
              <a:buFont typeface="Work Sans Black"/>
              <a:buNone/>
              <a:defRPr/>
            </a:lvl6pPr>
            <a:lvl7pPr lvl="6">
              <a:spcBef>
                <a:spcPts val="0"/>
              </a:spcBef>
              <a:spcAft>
                <a:spcPts val="0"/>
              </a:spcAft>
              <a:buClr>
                <a:schemeClr val="accent5"/>
              </a:buClr>
              <a:buSzPts val="1100"/>
              <a:buFont typeface="Work Sans Black"/>
              <a:buNone/>
              <a:defRPr/>
            </a:lvl7pPr>
            <a:lvl8pPr lvl="7">
              <a:spcBef>
                <a:spcPts val="0"/>
              </a:spcBef>
              <a:spcAft>
                <a:spcPts val="0"/>
              </a:spcAft>
              <a:buClr>
                <a:schemeClr val="accent5"/>
              </a:buClr>
              <a:buSzPts val="1100"/>
              <a:buFont typeface="Work Sans Black"/>
              <a:buNone/>
              <a:defRPr/>
            </a:lvl8pPr>
            <a:lvl9pPr lvl="8">
              <a:spcBef>
                <a:spcPts val="0"/>
              </a:spcBef>
              <a:spcAft>
                <a:spcPts val="0"/>
              </a:spcAft>
              <a:buClr>
                <a:schemeClr val="accent5"/>
              </a:buClr>
              <a:buSzPts val="1100"/>
              <a:buFont typeface="Work Sans Black"/>
              <a:buNone/>
              <a:defRPr/>
            </a:lvl9pPr>
          </a:lstStyle>
          <a:p>
            <a:endParaRPr/>
          </a:p>
        </p:txBody>
      </p:sp>
      <p:sp>
        <p:nvSpPr>
          <p:cNvPr id="289" name="Google Shape;289;p42"/>
          <p:cNvSpPr txBox="1">
            <a:spLocks noGrp="1"/>
          </p:cNvSpPr>
          <p:nvPr>
            <p:ph type="body" idx="6"/>
          </p:nvPr>
        </p:nvSpPr>
        <p:spPr>
          <a:xfrm>
            <a:off x="449575" y="3121200"/>
            <a:ext cx="2266500" cy="1180800"/>
          </a:xfrm>
          <a:prstGeom prst="rect">
            <a:avLst/>
          </a:prstGeom>
        </p:spPr>
        <p:txBody>
          <a:bodyPr spcFirstLastPara="1" wrap="square" lIns="0" tIns="0" rIns="0" bIns="0" anchor="b" anchorCtr="0">
            <a:noAutofit/>
          </a:bodyPr>
          <a:lstStyle>
            <a:lvl1pPr marL="457200" lvl="0" indent="-279400">
              <a:spcBef>
                <a:spcPts val="0"/>
              </a:spcBef>
              <a:spcAft>
                <a:spcPts val="0"/>
              </a:spcAft>
              <a:buSzPts val="800"/>
              <a:buFont typeface="Work Sans"/>
              <a:buChar char="●"/>
              <a:defRPr/>
            </a:lvl1pPr>
            <a:lvl2pPr marL="914400" lvl="1" indent="-279400">
              <a:spcBef>
                <a:spcPts val="0"/>
              </a:spcBef>
              <a:spcAft>
                <a:spcPts val="0"/>
              </a:spcAft>
              <a:buSzPts val="800"/>
              <a:buFont typeface="Work Sans"/>
              <a:buChar char="○"/>
              <a:defRPr/>
            </a:lvl2pPr>
            <a:lvl3pPr marL="1371600" lvl="2" indent="-279400">
              <a:spcBef>
                <a:spcPts val="0"/>
              </a:spcBef>
              <a:spcAft>
                <a:spcPts val="0"/>
              </a:spcAft>
              <a:buSzPts val="800"/>
              <a:buFont typeface="Work Sans"/>
              <a:buChar char="■"/>
              <a:defRPr/>
            </a:lvl3pPr>
            <a:lvl4pPr marL="1828800" lvl="3" indent="-279400">
              <a:spcBef>
                <a:spcPts val="0"/>
              </a:spcBef>
              <a:spcAft>
                <a:spcPts val="0"/>
              </a:spcAft>
              <a:buSzPts val="800"/>
              <a:buFont typeface="Work Sans"/>
              <a:buChar char="●"/>
              <a:defRPr/>
            </a:lvl4pPr>
            <a:lvl5pPr marL="2286000" lvl="4" indent="-279400">
              <a:spcBef>
                <a:spcPts val="0"/>
              </a:spcBef>
              <a:spcAft>
                <a:spcPts val="0"/>
              </a:spcAft>
              <a:buSzPts val="800"/>
              <a:buFont typeface="Work Sans"/>
              <a:buChar char="○"/>
              <a:defRPr/>
            </a:lvl5pPr>
            <a:lvl6pPr marL="2743200" lvl="5" indent="-279400">
              <a:spcBef>
                <a:spcPts val="0"/>
              </a:spcBef>
              <a:spcAft>
                <a:spcPts val="0"/>
              </a:spcAft>
              <a:buSzPts val="800"/>
              <a:buFont typeface="Work Sans"/>
              <a:buChar char="■"/>
              <a:defRPr/>
            </a:lvl6pPr>
            <a:lvl7pPr marL="3200400" lvl="6" indent="-279400">
              <a:spcBef>
                <a:spcPts val="0"/>
              </a:spcBef>
              <a:spcAft>
                <a:spcPts val="0"/>
              </a:spcAft>
              <a:buSzPts val="800"/>
              <a:buFont typeface="Work Sans"/>
              <a:buChar char="●"/>
              <a:defRPr/>
            </a:lvl7pPr>
            <a:lvl8pPr marL="3657600" lvl="7" indent="-279400">
              <a:spcBef>
                <a:spcPts val="0"/>
              </a:spcBef>
              <a:spcAft>
                <a:spcPts val="0"/>
              </a:spcAft>
              <a:buSzPts val="800"/>
              <a:buFont typeface="Work Sans"/>
              <a:buChar char="○"/>
              <a:defRPr/>
            </a:lvl8pPr>
            <a:lvl9pPr marL="4114800" lvl="8" indent="-279400">
              <a:spcBef>
                <a:spcPts val="0"/>
              </a:spcBef>
              <a:spcAft>
                <a:spcPts val="0"/>
              </a:spcAft>
              <a:buSzPts val="800"/>
              <a:buFont typeface="Work Sans"/>
              <a:buChar char="■"/>
              <a:defRPr/>
            </a:lvl9pPr>
          </a:lstStyle>
          <a:p>
            <a:endParaRPr/>
          </a:p>
        </p:txBody>
      </p:sp>
      <p:sp>
        <p:nvSpPr>
          <p:cNvPr id="290" name="Google Shape;290;p42"/>
          <p:cNvSpPr>
            <a:spLocks noGrp="1"/>
          </p:cNvSpPr>
          <p:nvPr>
            <p:ph type="pic" idx="7"/>
          </p:nvPr>
        </p:nvSpPr>
        <p:spPr>
          <a:xfrm>
            <a:off x="3787750" y="712275"/>
            <a:ext cx="1625100" cy="1186500"/>
          </a:xfrm>
          <a:prstGeom prst="rect">
            <a:avLst/>
          </a:prstGeom>
          <a:noFill/>
          <a:ln>
            <a:noFill/>
          </a:ln>
        </p:spPr>
      </p:sp>
      <p:sp>
        <p:nvSpPr>
          <p:cNvPr id="291" name="Google Shape;291;p42"/>
          <p:cNvSpPr>
            <a:spLocks noGrp="1"/>
          </p:cNvSpPr>
          <p:nvPr>
            <p:ph type="pic" idx="8"/>
          </p:nvPr>
        </p:nvSpPr>
        <p:spPr>
          <a:xfrm>
            <a:off x="3787750" y="2851125"/>
            <a:ext cx="1625100" cy="1186800"/>
          </a:xfrm>
          <a:prstGeom prst="rect">
            <a:avLst/>
          </a:prstGeom>
          <a:noFill/>
          <a:ln>
            <a:noFill/>
          </a:ln>
        </p:spPr>
      </p:sp>
      <p:sp>
        <p:nvSpPr>
          <p:cNvPr id="292" name="Google Shape;292;p42"/>
          <p:cNvSpPr>
            <a:spLocks noGrp="1"/>
          </p:cNvSpPr>
          <p:nvPr>
            <p:ph type="pic" idx="9"/>
          </p:nvPr>
        </p:nvSpPr>
        <p:spPr>
          <a:xfrm>
            <a:off x="6660975" y="715975"/>
            <a:ext cx="1625100" cy="1186500"/>
          </a:xfrm>
          <a:prstGeom prst="rect">
            <a:avLst/>
          </a:prstGeom>
          <a:noFill/>
          <a:ln>
            <a:noFill/>
          </a:ln>
        </p:spPr>
      </p:sp>
      <p:sp>
        <p:nvSpPr>
          <p:cNvPr id="293" name="Google Shape;293;p42"/>
          <p:cNvSpPr>
            <a:spLocks noGrp="1"/>
          </p:cNvSpPr>
          <p:nvPr>
            <p:ph type="pic" idx="13"/>
          </p:nvPr>
        </p:nvSpPr>
        <p:spPr>
          <a:xfrm>
            <a:off x="6660681" y="2853125"/>
            <a:ext cx="1625700" cy="1186800"/>
          </a:xfrm>
          <a:prstGeom prst="rect">
            <a:avLst/>
          </a:prstGeom>
          <a:noFill/>
          <a:ln>
            <a:noFill/>
          </a:ln>
        </p:spPr>
      </p:sp>
      <p:sp>
        <p:nvSpPr>
          <p:cNvPr id="294" name="Google Shape;294;p42"/>
          <p:cNvSpPr txBox="1">
            <a:spLocks noGrp="1"/>
          </p:cNvSpPr>
          <p:nvPr>
            <p:ph type="title"/>
          </p:nvPr>
        </p:nvSpPr>
        <p:spPr>
          <a:xfrm>
            <a:off x="438912" y="612648"/>
            <a:ext cx="2277300" cy="977400"/>
          </a:xfrm>
          <a:prstGeom prst="rect">
            <a:avLst/>
          </a:prstGeom>
        </p:spPr>
        <p:txBody>
          <a:bodyPr spcFirstLastPara="1" wrap="square" lIns="0" tIns="0" rIns="0" bIns="0" anchor="t" anchorCtr="0">
            <a:noAutofit/>
          </a:bodyPr>
          <a:lstStyle>
            <a:lvl1pPr lvl="0">
              <a:spcBef>
                <a:spcPts val="0"/>
              </a:spcBef>
              <a:spcAft>
                <a:spcPts val="0"/>
              </a:spcAft>
              <a:buClr>
                <a:schemeClr val="dk1"/>
              </a:buClr>
              <a:buSzPts val="2800"/>
              <a:buFont typeface="Work Sans Black"/>
              <a:buNone/>
              <a:defRPr>
                <a:solidFill>
                  <a:schemeClr val="dk1"/>
                </a:solidFill>
              </a:defRPr>
            </a:lvl1pPr>
            <a:lvl2pPr lvl="1">
              <a:spcBef>
                <a:spcPts val="0"/>
              </a:spcBef>
              <a:spcAft>
                <a:spcPts val="0"/>
              </a:spcAft>
              <a:buClr>
                <a:schemeClr val="lt2"/>
              </a:buClr>
              <a:buSzPts val="2800"/>
              <a:buFont typeface="Work Sans Black"/>
              <a:buNone/>
              <a:defRPr/>
            </a:lvl2pPr>
            <a:lvl3pPr lvl="2">
              <a:spcBef>
                <a:spcPts val="0"/>
              </a:spcBef>
              <a:spcAft>
                <a:spcPts val="0"/>
              </a:spcAft>
              <a:buClr>
                <a:schemeClr val="lt2"/>
              </a:buClr>
              <a:buSzPts val="2800"/>
              <a:buFont typeface="Work Sans Black"/>
              <a:buNone/>
              <a:defRPr/>
            </a:lvl3pPr>
            <a:lvl4pPr lvl="3">
              <a:spcBef>
                <a:spcPts val="0"/>
              </a:spcBef>
              <a:spcAft>
                <a:spcPts val="0"/>
              </a:spcAft>
              <a:buClr>
                <a:schemeClr val="lt2"/>
              </a:buClr>
              <a:buSzPts val="2800"/>
              <a:buFont typeface="Work Sans Black"/>
              <a:buNone/>
              <a:defRPr/>
            </a:lvl4pPr>
            <a:lvl5pPr lvl="4">
              <a:spcBef>
                <a:spcPts val="0"/>
              </a:spcBef>
              <a:spcAft>
                <a:spcPts val="0"/>
              </a:spcAft>
              <a:buClr>
                <a:schemeClr val="lt2"/>
              </a:buClr>
              <a:buSzPts val="2800"/>
              <a:buFont typeface="Work Sans Black"/>
              <a:buNone/>
              <a:defRPr/>
            </a:lvl5pPr>
            <a:lvl6pPr lvl="5">
              <a:spcBef>
                <a:spcPts val="0"/>
              </a:spcBef>
              <a:spcAft>
                <a:spcPts val="0"/>
              </a:spcAft>
              <a:buClr>
                <a:schemeClr val="lt2"/>
              </a:buClr>
              <a:buSzPts val="2800"/>
              <a:buFont typeface="Work Sans Black"/>
              <a:buNone/>
              <a:defRPr/>
            </a:lvl6pPr>
            <a:lvl7pPr lvl="6">
              <a:spcBef>
                <a:spcPts val="0"/>
              </a:spcBef>
              <a:spcAft>
                <a:spcPts val="0"/>
              </a:spcAft>
              <a:buClr>
                <a:schemeClr val="lt2"/>
              </a:buClr>
              <a:buSzPts val="2800"/>
              <a:buFont typeface="Work Sans Black"/>
              <a:buNone/>
              <a:defRPr/>
            </a:lvl7pPr>
            <a:lvl8pPr lvl="7">
              <a:spcBef>
                <a:spcPts val="0"/>
              </a:spcBef>
              <a:spcAft>
                <a:spcPts val="0"/>
              </a:spcAft>
              <a:buClr>
                <a:schemeClr val="lt2"/>
              </a:buClr>
              <a:buSzPts val="2800"/>
              <a:buFont typeface="Work Sans Black"/>
              <a:buNone/>
              <a:defRPr/>
            </a:lvl8pPr>
            <a:lvl9pPr lvl="8">
              <a:spcBef>
                <a:spcPts val="0"/>
              </a:spcBef>
              <a:spcAft>
                <a:spcPts val="0"/>
              </a:spcAft>
              <a:buClr>
                <a:schemeClr val="lt2"/>
              </a:buClr>
              <a:buSzPts val="2800"/>
              <a:buFont typeface="Work Sans Black"/>
              <a:buNone/>
              <a:defRPr/>
            </a:lvl9pPr>
          </a:lstStyle>
          <a:p>
            <a:endParaRPr/>
          </a:p>
        </p:txBody>
      </p:sp>
      <p:sp>
        <p:nvSpPr>
          <p:cNvPr id="295" name="Google Shape;295;p42"/>
          <p:cNvSpPr txBox="1">
            <a:spLocks noGrp="1"/>
          </p:cNvSpPr>
          <p:nvPr>
            <p:ph type="body" idx="14"/>
          </p:nvPr>
        </p:nvSpPr>
        <p:spPr>
          <a:xfrm>
            <a:off x="1655064" y="4911250"/>
            <a:ext cx="2030100" cy="118800"/>
          </a:xfrm>
          <a:prstGeom prst="rect">
            <a:avLst/>
          </a:prstGeom>
        </p:spPr>
        <p:txBody>
          <a:bodyPr spcFirstLastPara="1" wrap="square" lIns="0" tIns="0" rIns="0" bIns="0" anchor="t" anchorCtr="0">
            <a:noAutofit/>
          </a:bodyPr>
          <a:lstStyle>
            <a:lvl1pPr marL="457200" lvl="0" indent="-279400" algn="ctr">
              <a:spcBef>
                <a:spcPts val="0"/>
              </a:spcBef>
              <a:spcAft>
                <a:spcPts val="0"/>
              </a:spcAft>
              <a:buClr>
                <a:schemeClr val="lt2"/>
              </a:buClr>
              <a:buSzPts val="800"/>
              <a:buChar char="●"/>
              <a:defRPr>
                <a:solidFill>
                  <a:schemeClr val="lt2"/>
                </a:solidFill>
              </a:defRPr>
            </a:lvl1pPr>
            <a:lvl2pPr marL="914400" lvl="1" indent="-279400" algn="ctr">
              <a:spcBef>
                <a:spcPts val="0"/>
              </a:spcBef>
              <a:spcAft>
                <a:spcPts val="0"/>
              </a:spcAft>
              <a:buClr>
                <a:schemeClr val="lt2"/>
              </a:buClr>
              <a:buSzPts val="800"/>
              <a:buChar char="○"/>
              <a:defRPr>
                <a:solidFill>
                  <a:schemeClr val="lt2"/>
                </a:solidFill>
              </a:defRPr>
            </a:lvl2pPr>
            <a:lvl3pPr marL="1371600" lvl="2" indent="-279400" algn="ctr">
              <a:spcBef>
                <a:spcPts val="0"/>
              </a:spcBef>
              <a:spcAft>
                <a:spcPts val="0"/>
              </a:spcAft>
              <a:buClr>
                <a:schemeClr val="lt2"/>
              </a:buClr>
              <a:buSzPts val="800"/>
              <a:buChar char="■"/>
              <a:defRPr>
                <a:solidFill>
                  <a:schemeClr val="lt2"/>
                </a:solidFill>
              </a:defRPr>
            </a:lvl3pPr>
            <a:lvl4pPr marL="1828800" lvl="3" indent="-279400" algn="ctr">
              <a:spcBef>
                <a:spcPts val="0"/>
              </a:spcBef>
              <a:spcAft>
                <a:spcPts val="0"/>
              </a:spcAft>
              <a:buClr>
                <a:schemeClr val="lt2"/>
              </a:buClr>
              <a:buSzPts val="800"/>
              <a:buChar char="●"/>
              <a:defRPr>
                <a:solidFill>
                  <a:schemeClr val="lt2"/>
                </a:solidFill>
              </a:defRPr>
            </a:lvl4pPr>
            <a:lvl5pPr marL="2286000" lvl="4" indent="-279400" algn="ctr">
              <a:spcBef>
                <a:spcPts val="0"/>
              </a:spcBef>
              <a:spcAft>
                <a:spcPts val="0"/>
              </a:spcAft>
              <a:buClr>
                <a:schemeClr val="lt2"/>
              </a:buClr>
              <a:buSzPts val="800"/>
              <a:buChar char="○"/>
              <a:defRPr>
                <a:solidFill>
                  <a:schemeClr val="lt2"/>
                </a:solidFill>
              </a:defRPr>
            </a:lvl5pPr>
            <a:lvl6pPr marL="2743200" lvl="5" indent="-279400" algn="ctr">
              <a:spcBef>
                <a:spcPts val="0"/>
              </a:spcBef>
              <a:spcAft>
                <a:spcPts val="0"/>
              </a:spcAft>
              <a:buClr>
                <a:schemeClr val="lt2"/>
              </a:buClr>
              <a:buSzPts val="800"/>
              <a:buChar char="■"/>
              <a:defRPr>
                <a:solidFill>
                  <a:schemeClr val="lt2"/>
                </a:solidFill>
              </a:defRPr>
            </a:lvl6pPr>
            <a:lvl7pPr marL="3200400" lvl="6" indent="-279400" algn="ctr">
              <a:spcBef>
                <a:spcPts val="0"/>
              </a:spcBef>
              <a:spcAft>
                <a:spcPts val="0"/>
              </a:spcAft>
              <a:buClr>
                <a:schemeClr val="lt2"/>
              </a:buClr>
              <a:buSzPts val="800"/>
              <a:buChar char="●"/>
              <a:defRPr>
                <a:solidFill>
                  <a:schemeClr val="lt2"/>
                </a:solidFill>
              </a:defRPr>
            </a:lvl7pPr>
            <a:lvl8pPr marL="3657600" lvl="7" indent="-279400" algn="ctr">
              <a:spcBef>
                <a:spcPts val="0"/>
              </a:spcBef>
              <a:spcAft>
                <a:spcPts val="0"/>
              </a:spcAft>
              <a:buClr>
                <a:schemeClr val="lt2"/>
              </a:buClr>
              <a:buSzPts val="800"/>
              <a:buChar char="○"/>
              <a:defRPr>
                <a:solidFill>
                  <a:schemeClr val="lt2"/>
                </a:solidFill>
              </a:defRPr>
            </a:lvl8pPr>
            <a:lvl9pPr marL="4114800" lvl="8" indent="-279400" algn="ctr">
              <a:spcBef>
                <a:spcPts val="0"/>
              </a:spcBef>
              <a:spcAft>
                <a:spcPts val="0"/>
              </a:spcAft>
              <a:buClr>
                <a:schemeClr val="lt2"/>
              </a:buClr>
              <a:buSzPts val="800"/>
              <a:buChar char="■"/>
              <a:defRPr>
                <a:solidFill>
                  <a:schemeClr val="lt2"/>
                </a:solidFill>
              </a:defRPr>
            </a:lvl9pPr>
          </a:lstStyle>
          <a:p>
            <a:endParaRPr/>
          </a:p>
        </p:txBody>
      </p:sp>
      <p:sp>
        <p:nvSpPr>
          <p:cNvPr id="296" name="Google Shape;296;p42"/>
          <p:cNvSpPr txBox="1">
            <a:spLocks noGrp="1"/>
          </p:cNvSpPr>
          <p:nvPr>
            <p:ph type="body" idx="15"/>
          </p:nvPr>
        </p:nvSpPr>
        <p:spPr>
          <a:xfrm>
            <a:off x="4480560" y="4911225"/>
            <a:ext cx="2030100" cy="118800"/>
          </a:xfrm>
          <a:prstGeom prst="rect">
            <a:avLst/>
          </a:prstGeom>
        </p:spPr>
        <p:txBody>
          <a:bodyPr spcFirstLastPara="1" wrap="square" lIns="0" tIns="0" rIns="0" bIns="0" anchor="t" anchorCtr="0">
            <a:noAutofit/>
          </a:bodyPr>
          <a:lstStyle>
            <a:lvl1pPr marL="457200" lvl="0" indent="-279400" algn="ctr">
              <a:spcBef>
                <a:spcPts val="0"/>
              </a:spcBef>
              <a:spcAft>
                <a:spcPts val="0"/>
              </a:spcAft>
              <a:buClr>
                <a:schemeClr val="lt2"/>
              </a:buClr>
              <a:buSzPts val="800"/>
              <a:buChar char="●"/>
              <a:defRPr>
                <a:solidFill>
                  <a:schemeClr val="lt2"/>
                </a:solidFill>
              </a:defRPr>
            </a:lvl1pPr>
            <a:lvl2pPr marL="914400" lvl="1" indent="-279400" algn="ctr">
              <a:spcBef>
                <a:spcPts val="0"/>
              </a:spcBef>
              <a:spcAft>
                <a:spcPts val="0"/>
              </a:spcAft>
              <a:buClr>
                <a:schemeClr val="lt2"/>
              </a:buClr>
              <a:buSzPts val="800"/>
              <a:buChar char="○"/>
              <a:defRPr>
                <a:solidFill>
                  <a:schemeClr val="lt2"/>
                </a:solidFill>
              </a:defRPr>
            </a:lvl2pPr>
            <a:lvl3pPr marL="1371600" lvl="2" indent="-279400" algn="ctr">
              <a:spcBef>
                <a:spcPts val="0"/>
              </a:spcBef>
              <a:spcAft>
                <a:spcPts val="0"/>
              </a:spcAft>
              <a:buClr>
                <a:schemeClr val="lt2"/>
              </a:buClr>
              <a:buSzPts val="800"/>
              <a:buChar char="■"/>
              <a:defRPr>
                <a:solidFill>
                  <a:schemeClr val="lt2"/>
                </a:solidFill>
              </a:defRPr>
            </a:lvl3pPr>
            <a:lvl4pPr marL="1828800" lvl="3" indent="-279400" algn="ctr">
              <a:spcBef>
                <a:spcPts val="0"/>
              </a:spcBef>
              <a:spcAft>
                <a:spcPts val="0"/>
              </a:spcAft>
              <a:buClr>
                <a:schemeClr val="lt2"/>
              </a:buClr>
              <a:buSzPts val="800"/>
              <a:buChar char="●"/>
              <a:defRPr>
                <a:solidFill>
                  <a:schemeClr val="lt2"/>
                </a:solidFill>
              </a:defRPr>
            </a:lvl4pPr>
            <a:lvl5pPr marL="2286000" lvl="4" indent="-279400" algn="ctr">
              <a:spcBef>
                <a:spcPts val="0"/>
              </a:spcBef>
              <a:spcAft>
                <a:spcPts val="0"/>
              </a:spcAft>
              <a:buClr>
                <a:schemeClr val="lt2"/>
              </a:buClr>
              <a:buSzPts val="800"/>
              <a:buChar char="○"/>
              <a:defRPr>
                <a:solidFill>
                  <a:schemeClr val="lt2"/>
                </a:solidFill>
              </a:defRPr>
            </a:lvl5pPr>
            <a:lvl6pPr marL="2743200" lvl="5" indent="-279400" algn="ctr">
              <a:spcBef>
                <a:spcPts val="0"/>
              </a:spcBef>
              <a:spcAft>
                <a:spcPts val="0"/>
              </a:spcAft>
              <a:buClr>
                <a:schemeClr val="lt2"/>
              </a:buClr>
              <a:buSzPts val="800"/>
              <a:buChar char="■"/>
              <a:defRPr>
                <a:solidFill>
                  <a:schemeClr val="lt2"/>
                </a:solidFill>
              </a:defRPr>
            </a:lvl6pPr>
            <a:lvl7pPr marL="3200400" lvl="6" indent="-279400" algn="ctr">
              <a:spcBef>
                <a:spcPts val="0"/>
              </a:spcBef>
              <a:spcAft>
                <a:spcPts val="0"/>
              </a:spcAft>
              <a:buClr>
                <a:schemeClr val="lt2"/>
              </a:buClr>
              <a:buSzPts val="800"/>
              <a:buChar char="●"/>
              <a:defRPr>
                <a:solidFill>
                  <a:schemeClr val="lt2"/>
                </a:solidFill>
              </a:defRPr>
            </a:lvl7pPr>
            <a:lvl8pPr marL="3657600" lvl="7" indent="-279400" algn="ctr">
              <a:spcBef>
                <a:spcPts val="0"/>
              </a:spcBef>
              <a:spcAft>
                <a:spcPts val="0"/>
              </a:spcAft>
              <a:buClr>
                <a:schemeClr val="lt2"/>
              </a:buClr>
              <a:buSzPts val="800"/>
              <a:buChar char="○"/>
              <a:defRPr>
                <a:solidFill>
                  <a:schemeClr val="lt2"/>
                </a:solidFill>
              </a:defRPr>
            </a:lvl8pPr>
            <a:lvl9pPr marL="4114800" lvl="8" indent="-279400" algn="ctr">
              <a:spcBef>
                <a:spcPts val="0"/>
              </a:spcBef>
              <a:spcAft>
                <a:spcPts val="0"/>
              </a:spcAft>
              <a:buClr>
                <a:schemeClr val="lt2"/>
              </a:buClr>
              <a:buSzPts val="800"/>
              <a:buChar char="■"/>
              <a:defRPr>
                <a:solidFill>
                  <a:schemeClr val="lt2"/>
                </a:solidFill>
              </a:defRPr>
            </a:lvl9pPr>
          </a:lstStyle>
          <a:p>
            <a:endParaRPr/>
          </a:p>
        </p:txBody>
      </p:sp>
      <p:sp>
        <p:nvSpPr>
          <p:cNvPr id="297" name="Google Shape;297;p42"/>
          <p:cNvSpPr txBox="1">
            <a:spLocks noGrp="1"/>
          </p:cNvSpPr>
          <p:nvPr>
            <p:ph type="body" idx="16"/>
          </p:nvPr>
        </p:nvSpPr>
        <p:spPr>
          <a:xfrm>
            <a:off x="6858000" y="4911225"/>
            <a:ext cx="2030100" cy="118800"/>
          </a:xfrm>
          <a:prstGeom prst="rect">
            <a:avLst/>
          </a:prstGeom>
        </p:spPr>
        <p:txBody>
          <a:bodyPr spcFirstLastPara="1" wrap="square" lIns="0" tIns="0" rIns="0" bIns="0" anchor="t" anchorCtr="0">
            <a:noAutofit/>
          </a:bodyPr>
          <a:lstStyle>
            <a:lvl1pPr marL="457200" lvl="0" indent="-279400" algn="r">
              <a:spcBef>
                <a:spcPts val="0"/>
              </a:spcBef>
              <a:spcAft>
                <a:spcPts val="0"/>
              </a:spcAft>
              <a:buClr>
                <a:schemeClr val="lt2"/>
              </a:buClr>
              <a:buSzPts val="800"/>
              <a:buChar char="●"/>
              <a:defRPr>
                <a:solidFill>
                  <a:schemeClr val="lt2"/>
                </a:solidFill>
              </a:defRPr>
            </a:lvl1pPr>
            <a:lvl2pPr marL="914400" lvl="1" indent="-279400" algn="r">
              <a:spcBef>
                <a:spcPts val="0"/>
              </a:spcBef>
              <a:spcAft>
                <a:spcPts val="0"/>
              </a:spcAft>
              <a:buClr>
                <a:schemeClr val="lt2"/>
              </a:buClr>
              <a:buSzPts val="800"/>
              <a:buChar char="○"/>
              <a:defRPr>
                <a:solidFill>
                  <a:schemeClr val="lt2"/>
                </a:solidFill>
              </a:defRPr>
            </a:lvl2pPr>
            <a:lvl3pPr marL="1371600" lvl="2" indent="-279400" algn="r">
              <a:spcBef>
                <a:spcPts val="0"/>
              </a:spcBef>
              <a:spcAft>
                <a:spcPts val="0"/>
              </a:spcAft>
              <a:buClr>
                <a:schemeClr val="lt2"/>
              </a:buClr>
              <a:buSzPts val="800"/>
              <a:buChar char="■"/>
              <a:defRPr>
                <a:solidFill>
                  <a:schemeClr val="lt2"/>
                </a:solidFill>
              </a:defRPr>
            </a:lvl3pPr>
            <a:lvl4pPr marL="1828800" lvl="3" indent="-279400" algn="r">
              <a:spcBef>
                <a:spcPts val="0"/>
              </a:spcBef>
              <a:spcAft>
                <a:spcPts val="0"/>
              </a:spcAft>
              <a:buClr>
                <a:schemeClr val="lt2"/>
              </a:buClr>
              <a:buSzPts val="800"/>
              <a:buChar char="●"/>
              <a:defRPr>
                <a:solidFill>
                  <a:schemeClr val="lt2"/>
                </a:solidFill>
              </a:defRPr>
            </a:lvl4pPr>
            <a:lvl5pPr marL="2286000" lvl="4" indent="-279400" algn="r">
              <a:spcBef>
                <a:spcPts val="0"/>
              </a:spcBef>
              <a:spcAft>
                <a:spcPts val="0"/>
              </a:spcAft>
              <a:buClr>
                <a:schemeClr val="lt2"/>
              </a:buClr>
              <a:buSzPts val="800"/>
              <a:buChar char="○"/>
              <a:defRPr>
                <a:solidFill>
                  <a:schemeClr val="lt2"/>
                </a:solidFill>
              </a:defRPr>
            </a:lvl5pPr>
            <a:lvl6pPr marL="2743200" lvl="5" indent="-279400" algn="r">
              <a:spcBef>
                <a:spcPts val="0"/>
              </a:spcBef>
              <a:spcAft>
                <a:spcPts val="0"/>
              </a:spcAft>
              <a:buClr>
                <a:schemeClr val="lt2"/>
              </a:buClr>
              <a:buSzPts val="800"/>
              <a:buChar char="■"/>
              <a:defRPr>
                <a:solidFill>
                  <a:schemeClr val="lt2"/>
                </a:solidFill>
              </a:defRPr>
            </a:lvl6pPr>
            <a:lvl7pPr marL="3200400" lvl="6" indent="-279400" algn="r">
              <a:spcBef>
                <a:spcPts val="0"/>
              </a:spcBef>
              <a:spcAft>
                <a:spcPts val="0"/>
              </a:spcAft>
              <a:buClr>
                <a:schemeClr val="lt2"/>
              </a:buClr>
              <a:buSzPts val="800"/>
              <a:buChar char="●"/>
              <a:defRPr>
                <a:solidFill>
                  <a:schemeClr val="lt2"/>
                </a:solidFill>
              </a:defRPr>
            </a:lvl7pPr>
            <a:lvl8pPr marL="3657600" lvl="7" indent="-279400" algn="r">
              <a:spcBef>
                <a:spcPts val="0"/>
              </a:spcBef>
              <a:spcAft>
                <a:spcPts val="0"/>
              </a:spcAft>
              <a:buClr>
                <a:schemeClr val="lt2"/>
              </a:buClr>
              <a:buSzPts val="800"/>
              <a:buChar char="○"/>
              <a:defRPr>
                <a:solidFill>
                  <a:schemeClr val="lt2"/>
                </a:solidFill>
              </a:defRPr>
            </a:lvl8pPr>
            <a:lvl9pPr marL="4114800" lvl="8" indent="-279400" algn="r">
              <a:spcBef>
                <a:spcPts val="0"/>
              </a:spcBef>
              <a:spcAft>
                <a:spcPts val="0"/>
              </a:spcAft>
              <a:buClr>
                <a:schemeClr val="lt2"/>
              </a:buClr>
              <a:buSzPts val="800"/>
              <a:buChar char="■"/>
              <a:defRPr>
                <a:solidFill>
                  <a:schemeClr val="lt2"/>
                </a:solidFill>
              </a:defRPr>
            </a:lvl9pPr>
          </a:lstStyle>
          <a:p>
            <a:endParaRPr/>
          </a:p>
        </p:txBody>
      </p:sp>
      <p:cxnSp>
        <p:nvCxnSpPr>
          <p:cNvPr id="298" name="Google Shape;298;p42"/>
          <p:cNvCxnSpPr/>
          <p:nvPr/>
        </p:nvCxnSpPr>
        <p:spPr>
          <a:xfrm rot="10800000">
            <a:off x="226300" y="4788100"/>
            <a:ext cx="8667600" cy="0"/>
          </a:xfrm>
          <a:prstGeom prst="straightConnector1">
            <a:avLst/>
          </a:prstGeom>
          <a:noFill/>
          <a:ln w="76200" cap="flat" cmpd="sng">
            <a:solidFill>
              <a:schemeClr val="dk2"/>
            </a:solidFill>
            <a:prstDash val="solid"/>
            <a:round/>
            <a:headEnd type="none" w="med" len="med"/>
            <a:tailEnd type="none" w="med" len="med"/>
          </a:ln>
        </p:spPr>
      </p:cxnSp>
    </p:spTree>
    <p:extLst>
      <p:ext uri="{BB962C8B-B14F-4D97-AF65-F5344CB8AC3E}">
        <p14:creationId xmlns:p14="http://schemas.microsoft.com/office/powerpoint/2010/main" val="365895561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Do's and Don'ts 1">
  <p:cSld name="CAPTION_ONLY">
    <p:spTree>
      <p:nvGrpSpPr>
        <p:cNvPr id="1" name="Shape 299"/>
        <p:cNvGrpSpPr/>
        <p:nvPr/>
      </p:nvGrpSpPr>
      <p:grpSpPr>
        <a:xfrm>
          <a:off x="0" y="0"/>
          <a:ext cx="0" cy="0"/>
          <a:chOff x="0" y="0"/>
          <a:chExt cx="0" cy="0"/>
        </a:xfrm>
      </p:grpSpPr>
      <p:sp>
        <p:nvSpPr>
          <p:cNvPr id="300" name="Google Shape;300;p43"/>
          <p:cNvSpPr>
            <a:spLocks noGrp="1"/>
          </p:cNvSpPr>
          <p:nvPr>
            <p:ph type="pic" idx="2"/>
          </p:nvPr>
        </p:nvSpPr>
        <p:spPr>
          <a:xfrm>
            <a:off x="6149225" y="2379324"/>
            <a:ext cx="2728200" cy="1665000"/>
          </a:xfrm>
          <a:prstGeom prst="rect">
            <a:avLst/>
          </a:prstGeom>
          <a:noFill/>
          <a:ln w="9525" cap="flat" cmpd="sng">
            <a:solidFill>
              <a:schemeClr val="accent6"/>
            </a:solidFill>
            <a:prstDash val="solid"/>
            <a:round/>
            <a:headEnd type="none" w="sm" len="sm"/>
            <a:tailEnd type="none" w="sm" len="sm"/>
          </a:ln>
        </p:spPr>
      </p:sp>
      <p:sp>
        <p:nvSpPr>
          <p:cNvPr id="301" name="Google Shape;301;p43"/>
          <p:cNvSpPr>
            <a:spLocks noGrp="1"/>
          </p:cNvSpPr>
          <p:nvPr>
            <p:ph type="pic" idx="3"/>
          </p:nvPr>
        </p:nvSpPr>
        <p:spPr>
          <a:xfrm>
            <a:off x="3191400" y="2379324"/>
            <a:ext cx="2728200" cy="1665000"/>
          </a:xfrm>
          <a:prstGeom prst="rect">
            <a:avLst/>
          </a:prstGeom>
          <a:noFill/>
          <a:ln w="9525" cap="flat" cmpd="sng">
            <a:solidFill>
              <a:schemeClr val="accent6"/>
            </a:solidFill>
            <a:prstDash val="solid"/>
            <a:round/>
            <a:headEnd type="none" w="sm" len="sm"/>
            <a:tailEnd type="none" w="sm" len="sm"/>
          </a:ln>
        </p:spPr>
      </p:sp>
      <p:sp>
        <p:nvSpPr>
          <p:cNvPr id="302" name="Google Shape;302;p43"/>
          <p:cNvSpPr txBox="1">
            <a:spLocks noGrp="1"/>
          </p:cNvSpPr>
          <p:nvPr>
            <p:ph type="body" idx="1"/>
          </p:nvPr>
        </p:nvSpPr>
        <p:spPr>
          <a:xfrm>
            <a:off x="3191400" y="4183574"/>
            <a:ext cx="2728200" cy="1188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1pPr>
            <a:lvl2pPr marL="914400" lvl="1"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2pPr>
            <a:lvl3pPr marL="1371600" lvl="2"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3pPr>
            <a:lvl4pPr marL="1828800" lvl="3"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4pPr>
            <a:lvl5pPr marL="2286000" lvl="4"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5pPr>
            <a:lvl6pPr marL="2743200" lvl="5"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6pPr>
            <a:lvl7pPr marL="3200400" lvl="6"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7pPr>
            <a:lvl8pPr marL="3657600" lvl="7"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8pPr>
            <a:lvl9pPr marL="4114800" lvl="8"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9pPr>
          </a:lstStyle>
          <a:p>
            <a:endParaRPr/>
          </a:p>
        </p:txBody>
      </p:sp>
      <p:sp>
        <p:nvSpPr>
          <p:cNvPr id="303" name="Google Shape;303;p43"/>
          <p:cNvSpPr txBox="1">
            <a:spLocks noGrp="1"/>
          </p:cNvSpPr>
          <p:nvPr>
            <p:ph type="body" idx="4"/>
          </p:nvPr>
        </p:nvSpPr>
        <p:spPr>
          <a:xfrm>
            <a:off x="6149225" y="4183574"/>
            <a:ext cx="2728200" cy="1188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1pPr>
            <a:lvl2pPr marL="914400" lvl="1"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2pPr>
            <a:lvl3pPr marL="1371600" lvl="2"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3pPr>
            <a:lvl4pPr marL="1828800" lvl="3"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4pPr>
            <a:lvl5pPr marL="2286000" lvl="4"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5pPr>
            <a:lvl6pPr marL="2743200" lvl="5"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6pPr>
            <a:lvl7pPr marL="3200400" lvl="6"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7pPr>
            <a:lvl8pPr marL="3657600" lvl="7"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8pPr>
            <a:lvl9pPr marL="4114800" lvl="8"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9pPr>
          </a:lstStyle>
          <a:p>
            <a:endParaRPr/>
          </a:p>
        </p:txBody>
      </p:sp>
      <p:sp>
        <p:nvSpPr>
          <p:cNvPr id="304" name="Google Shape;304;p43"/>
          <p:cNvSpPr>
            <a:spLocks noGrp="1"/>
          </p:cNvSpPr>
          <p:nvPr>
            <p:ph type="pic" idx="5"/>
          </p:nvPr>
        </p:nvSpPr>
        <p:spPr>
          <a:xfrm>
            <a:off x="6149225" y="237600"/>
            <a:ext cx="2728200" cy="1665000"/>
          </a:xfrm>
          <a:prstGeom prst="rect">
            <a:avLst/>
          </a:prstGeom>
          <a:noFill/>
          <a:ln w="9525" cap="flat" cmpd="sng">
            <a:solidFill>
              <a:schemeClr val="accent6"/>
            </a:solidFill>
            <a:prstDash val="solid"/>
            <a:round/>
            <a:headEnd type="none" w="sm" len="sm"/>
            <a:tailEnd type="none" w="sm" len="sm"/>
          </a:ln>
        </p:spPr>
      </p:sp>
      <p:sp>
        <p:nvSpPr>
          <p:cNvPr id="305" name="Google Shape;305;p43"/>
          <p:cNvSpPr>
            <a:spLocks noGrp="1"/>
          </p:cNvSpPr>
          <p:nvPr>
            <p:ph type="pic" idx="6"/>
          </p:nvPr>
        </p:nvSpPr>
        <p:spPr>
          <a:xfrm>
            <a:off x="3191400" y="237600"/>
            <a:ext cx="2728200" cy="1665000"/>
          </a:xfrm>
          <a:prstGeom prst="rect">
            <a:avLst/>
          </a:prstGeom>
          <a:noFill/>
          <a:ln w="9525" cap="flat" cmpd="sng">
            <a:solidFill>
              <a:schemeClr val="accent1"/>
            </a:solidFill>
            <a:prstDash val="solid"/>
            <a:round/>
            <a:headEnd type="none" w="sm" len="sm"/>
            <a:tailEnd type="none" w="sm" len="sm"/>
          </a:ln>
        </p:spPr>
      </p:sp>
      <p:sp>
        <p:nvSpPr>
          <p:cNvPr id="306" name="Google Shape;306;p43"/>
          <p:cNvSpPr/>
          <p:nvPr/>
        </p:nvSpPr>
        <p:spPr>
          <a:xfrm rot="5400000">
            <a:off x="-543125" y="1009325"/>
            <a:ext cx="4276500" cy="2733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43"/>
          <p:cNvSpPr txBox="1">
            <a:spLocks noGrp="1"/>
          </p:cNvSpPr>
          <p:nvPr>
            <p:ph type="subTitle" idx="7"/>
          </p:nvPr>
        </p:nvSpPr>
        <p:spPr>
          <a:xfrm>
            <a:off x="449575" y="432575"/>
            <a:ext cx="2277000" cy="169200"/>
          </a:xfrm>
          <a:prstGeom prst="rect">
            <a:avLst/>
          </a:prstGeom>
        </p:spPr>
        <p:txBody>
          <a:bodyPr spcFirstLastPara="1" wrap="square" lIns="0" tIns="0" rIns="0" bIns="0" anchor="b" anchorCtr="0">
            <a:noAutofit/>
          </a:bodyPr>
          <a:lstStyle>
            <a:lvl1pPr lvl="0">
              <a:spcBef>
                <a:spcPts val="0"/>
              </a:spcBef>
              <a:spcAft>
                <a:spcPts val="0"/>
              </a:spcAft>
              <a:buClr>
                <a:schemeClr val="accent3"/>
              </a:buClr>
              <a:buSzPts val="1100"/>
              <a:buFont typeface="Work Sans Black"/>
              <a:buNone/>
              <a:defRPr>
                <a:solidFill>
                  <a:schemeClr val="accent3"/>
                </a:solidFill>
              </a:defRPr>
            </a:lvl1pPr>
            <a:lvl2pPr lvl="1">
              <a:spcBef>
                <a:spcPts val="0"/>
              </a:spcBef>
              <a:spcAft>
                <a:spcPts val="0"/>
              </a:spcAft>
              <a:buClr>
                <a:schemeClr val="accent5"/>
              </a:buClr>
              <a:buSzPts val="1100"/>
              <a:buFont typeface="Work Sans Black"/>
              <a:buNone/>
              <a:defRPr/>
            </a:lvl2pPr>
            <a:lvl3pPr lvl="2">
              <a:spcBef>
                <a:spcPts val="0"/>
              </a:spcBef>
              <a:spcAft>
                <a:spcPts val="0"/>
              </a:spcAft>
              <a:buClr>
                <a:schemeClr val="accent5"/>
              </a:buClr>
              <a:buSzPts val="1100"/>
              <a:buFont typeface="Work Sans Black"/>
              <a:buNone/>
              <a:defRPr/>
            </a:lvl3pPr>
            <a:lvl4pPr lvl="3">
              <a:spcBef>
                <a:spcPts val="0"/>
              </a:spcBef>
              <a:spcAft>
                <a:spcPts val="0"/>
              </a:spcAft>
              <a:buClr>
                <a:schemeClr val="accent5"/>
              </a:buClr>
              <a:buSzPts val="1100"/>
              <a:buFont typeface="Work Sans Black"/>
              <a:buNone/>
              <a:defRPr/>
            </a:lvl4pPr>
            <a:lvl5pPr lvl="4">
              <a:spcBef>
                <a:spcPts val="0"/>
              </a:spcBef>
              <a:spcAft>
                <a:spcPts val="0"/>
              </a:spcAft>
              <a:buClr>
                <a:schemeClr val="accent5"/>
              </a:buClr>
              <a:buSzPts val="1100"/>
              <a:buFont typeface="Work Sans Black"/>
              <a:buNone/>
              <a:defRPr/>
            </a:lvl5pPr>
            <a:lvl6pPr lvl="5">
              <a:spcBef>
                <a:spcPts val="0"/>
              </a:spcBef>
              <a:spcAft>
                <a:spcPts val="0"/>
              </a:spcAft>
              <a:buClr>
                <a:schemeClr val="accent5"/>
              </a:buClr>
              <a:buSzPts val="1100"/>
              <a:buFont typeface="Work Sans Black"/>
              <a:buNone/>
              <a:defRPr/>
            </a:lvl6pPr>
            <a:lvl7pPr lvl="6">
              <a:spcBef>
                <a:spcPts val="0"/>
              </a:spcBef>
              <a:spcAft>
                <a:spcPts val="0"/>
              </a:spcAft>
              <a:buClr>
                <a:schemeClr val="accent5"/>
              </a:buClr>
              <a:buSzPts val="1100"/>
              <a:buFont typeface="Work Sans Black"/>
              <a:buNone/>
              <a:defRPr/>
            </a:lvl7pPr>
            <a:lvl8pPr lvl="7">
              <a:spcBef>
                <a:spcPts val="0"/>
              </a:spcBef>
              <a:spcAft>
                <a:spcPts val="0"/>
              </a:spcAft>
              <a:buClr>
                <a:schemeClr val="accent5"/>
              </a:buClr>
              <a:buSzPts val="1100"/>
              <a:buFont typeface="Work Sans Black"/>
              <a:buNone/>
              <a:defRPr/>
            </a:lvl8pPr>
            <a:lvl9pPr lvl="8">
              <a:spcBef>
                <a:spcPts val="0"/>
              </a:spcBef>
              <a:spcAft>
                <a:spcPts val="0"/>
              </a:spcAft>
              <a:buClr>
                <a:schemeClr val="accent5"/>
              </a:buClr>
              <a:buSzPts val="1100"/>
              <a:buFont typeface="Work Sans Black"/>
              <a:buNone/>
              <a:defRPr/>
            </a:lvl9pPr>
          </a:lstStyle>
          <a:p>
            <a:endParaRPr/>
          </a:p>
        </p:txBody>
      </p:sp>
      <p:sp>
        <p:nvSpPr>
          <p:cNvPr id="308" name="Google Shape;308;p43"/>
          <p:cNvSpPr txBox="1">
            <a:spLocks noGrp="1"/>
          </p:cNvSpPr>
          <p:nvPr>
            <p:ph type="body" idx="8"/>
          </p:nvPr>
        </p:nvSpPr>
        <p:spPr>
          <a:xfrm>
            <a:off x="449575" y="3121200"/>
            <a:ext cx="2267700" cy="1180800"/>
          </a:xfrm>
          <a:prstGeom prst="rect">
            <a:avLst/>
          </a:prstGeom>
        </p:spPr>
        <p:txBody>
          <a:bodyPr spcFirstLastPara="1" wrap="square" lIns="0" tIns="0" rIns="0" bIns="0" anchor="b" anchorCtr="0">
            <a:noAutofit/>
          </a:bodyPr>
          <a:lstStyle>
            <a:lvl1pPr marL="457200" lvl="0" indent="-279400">
              <a:spcBef>
                <a:spcPts val="0"/>
              </a:spcBef>
              <a:spcAft>
                <a:spcPts val="0"/>
              </a:spcAft>
              <a:buSzPts val="800"/>
              <a:buFont typeface="Work Sans"/>
              <a:buChar char="●"/>
              <a:defRPr/>
            </a:lvl1pPr>
            <a:lvl2pPr marL="914400" lvl="1" indent="-279400">
              <a:spcBef>
                <a:spcPts val="0"/>
              </a:spcBef>
              <a:spcAft>
                <a:spcPts val="0"/>
              </a:spcAft>
              <a:buSzPts val="800"/>
              <a:buFont typeface="Work Sans"/>
              <a:buChar char="○"/>
              <a:defRPr/>
            </a:lvl2pPr>
            <a:lvl3pPr marL="1371600" lvl="2" indent="-279400">
              <a:spcBef>
                <a:spcPts val="0"/>
              </a:spcBef>
              <a:spcAft>
                <a:spcPts val="0"/>
              </a:spcAft>
              <a:buSzPts val="800"/>
              <a:buFont typeface="Work Sans"/>
              <a:buChar char="■"/>
              <a:defRPr/>
            </a:lvl3pPr>
            <a:lvl4pPr marL="1828800" lvl="3" indent="-279400">
              <a:spcBef>
                <a:spcPts val="0"/>
              </a:spcBef>
              <a:spcAft>
                <a:spcPts val="0"/>
              </a:spcAft>
              <a:buSzPts val="800"/>
              <a:buFont typeface="Work Sans"/>
              <a:buChar char="●"/>
              <a:defRPr/>
            </a:lvl4pPr>
            <a:lvl5pPr marL="2286000" lvl="4" indent="-279400">
              <a:spcBef>
                <a:spcPts val="0"/>
              </a:spcBef>
              <a:spcAft>
                <a:spcPts val="0"/>
              </a:spcAft>
              <a:buSzPts val="800"/>
              <a:buFont typeface="Work Sans"/>
              <a:buChar char="○"/>
              <a:defRPr/>
            </a:lvl5pPr>
            <a:lvl6pPr marL="2743200" lvl="5" indent="-279400">
              <a:spcBef>
                <a:spcPts val="0"/>
              </a:spcBef>
              <a:spcAft>
                <a:spcPts val="0"/>
              </a:spcAft>
              <a:buSzPts val="800"/>
              <a:buFont typeface="Work Sans"/>
              <a:buChar char="■"/>
              <a:defRPr/>
            </a:lvl6pPr>
            <a:lvl7pPr marL="3200400" lvl="6" indent="-279400">
              <a:spcBef>
                <a:spcPts val="0"/>
              </a:spcBef>
              <a:spcAft>
                <a:spcPts val="0"/>
              </a:spcAft>
              <a:buSzPts val="800"/>
              <a:buFont typeface="Work Sans"/>
              <a:buChar char="●"/>
              <a:defRPr/>
            </a:lvl7pPr>
            <a:lvl8pPr marL="3657600" lvl="7" indent="-279400">
              <a:spcBef>
                <a:spcPts val="0"/>
              </a:spcBef>
              <a:spcAft>
                <a:spcPts val="0"/>
              </a:spcAft>
              <a:buSzPts val="800"/>
              <a:buFont typeface="Work Sans"/>
              <a:buChar char="○"/>
              <a:defRPr/>
            </a:lvl8pPr>
            <a:lvl9pPr marL="4114800" lvl="8" indent="-279400">
              <a:spcBef>
                <a:spcPts val="0"/>
              </a:spcBef>
              <a:spcAft>
                <a:spcPts val="0"/>
              </a:spcAft>
              <a:buSzPts val="800"/>
              <a:buFont typeface="Work Sans"/>
              <a:buChar char="■"/>
              <a:defRPr/>
            </a:lvl9pPr>
          </a:lstStyle>
          <a:p>
            <a:endParaRPr/>
          </a:p>
        </p:txBody>
      </p:sp>
      <p:sp>
        <p:nvSpPr>
          <p:cNvPr id="309" name="Google Shape;309;p43"/>
          <p:cNvSpPr txBox="1">
            <a:spLocks noGrp="1"/>
          </p:cNvSpPr>
          <p:nvPr>
            <p:ph type="sldNum" idx="12"/>
          </p:nvPr>
        </p:nvSpPr>
        <p:spPr>
          <a:xfrm>
            <a:off x="226300" y="4886025"/>
            <a:ext cx="456600" cy="1692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da"/>
              <a:t>‹#›</a:t>
            </a:fld>
            <a:endParaRPr/>
          </a:p>
        </p:txBody>
      </p:sp>
      <p:sp>
        <p:nvSpPr>
          <p:cNvPr id="310" name="Google Shape;310;p43"/>
          <p:cNvSpPr txBox="1">
            <a:spLocks noGrp="1"/>
          </p:cNvSpPr>
          <p:nvPr>
            <p:ph type="title"/>
          </p:nvPr>
        </p:nvSpPr>
        <p:spPr>
          <a:xfrm>
            <a:off x="438912" y="612648"/>
            <a:ext cx="2277300" cy="977400"/>
          </a:xfrm>
          <a:prstGeom prst="rect">
            <a:avLst/>
          </a:prstGeom>
        </p:spPr>
        <p:txBody>
          <a:bodyPr spcFirstLastPara="1" wrap="square" lIns="0" tIns="0" rIns="0" bIns="0" anchor="t" anchorCtr="0">
            <a:noAutofit/>
          </a:bodyPr>
          <a:lstStyle>
            <a:lvl1pPr lvl="0">
              <a:spcBef>
                <a:spcPts val="0"/>
              </a:spcBef>
              <a:spcAft>
                <a:spcPts val="0"/>
              </a:spcAft>
              <a:buClr>
                <a:schemeClr val="dk1"/>
              </a:buClr>
              <a:buSzPts val="2800"/>
              <a:buFont typeface="Work Sans Black"/>
              <a:buNone/>
              <a:defRPr>
                <a:solidFill>
                  <a:schemeClr val="dk1"/>
                </a:solidFill>
              </a:defRPr>
            </a:lvl1pPr>
            <a:lvl2pPr lvl="1">
              <a:spcBef>
                <a:spcPts val="0"/>
              </a:spcBef>
              <a:spcAft>
                <a:spcPts val="0"/>
              </a:spcAft>
              <a:buClr>
                <a:schemeClr val="lt2"/>
              </a:buClr>
              <a:buSzPts val="2800"/>
              <a:buFont typeface="Work Sans Black"/>
              <a:buNone/>
              <a:defRPr/>
            </a:lvl2pPr>
            <a:lvl3pPr lvl="2">
              <a:spcBef>
                <a:spcPts val="0"/>
              </a:spcBef>
              <a:spcAft>
                <a:spcPts val="0"/>
              </a:spcAft>
              <a:buClr>
                <a:schemeClr val="lt2"/>
              </a:buClr>
              <a:buSzPts val="2800"/>
              <a:buFont typeface="Work Sans Black"/>
              <a:buNone/>
              <a:defRPr/>
            </a:lvl3pPr>
            <a:lvl4pPr lvl="3">
              <a:spcBef>
                <a:spcPts val="0"/>
              </a:spcBef>
              <a:spcAft>
                <a:spcPts val="0"/>
              </a:spcAft>
              <a:buClr>
                <a:schemeClr val="lt2"/>
              </a:buClr>
              <a:buSzPts val="2800"/>
              <a:buFont typeface="Work Sans Black"/>
              <a:buNone/>
              <a:defRPr/>
            </a:lvl4pPr>
            <a:lvl5pPr lvl="4">
              <a:spcBef>
                <a:spcPts val="0"/>
              </a:spcBef>
              <a:spcAft>
                <a:spcPts val="0"/>
              </a:spcAft>
              <a:buClr>
                <a:schemeClr val="lt2"/>
              </a:buClr>
              <a:buSzPts val="2800"/>
              <a:buFont typeface="Work Sans Black"/>
              <a:buNone/>
              <a:defRPr/>
            </a:lvl5pPr>
            <a:lvl6pPr lvl="5">
              <a:spcBef>
                <a:spcPts val="0"/>
              </a:spcBef>
              <a:spcAft>
                <a:spcPts val="0"/>
              </a:spcAft>
              <a:buClr>
                <a:schemeClr val="lt2"/>
              </a:buClr>
              <a:buSzPts val="2800"/>
              <a:buFont typeface="Work Sans Black"/>
              <a:buNone/>
              <a:defRPr/>
            </a:lvl6pPr>
            <a:lvl7pPr lvl="6">
              <a:spcBef>
                <a:spcPts val="0"/>
              </a:spcBef>
              <a:spcAft>
                <a:spcPts val="0"/>
              </a:spcAft>
              <a:buClr>
                <a:schemeClr val="lt2"/>
              </a:buClr>
              <a:buSzPts val="2800"/>
              <a:buFont typeface="Work Sans Black"/>
              <a:buNone/>
              <a:defRPr/>
            </a:lvl7pPr>
            <a:lvl8pPr lvl="7">
              <a:spcBef>
                <a:spcPts val="0"/>
              </a:spcBef>
              <a:spcAft>
                <a:spcPts val="0"/>
              </a:spcAft>
              <a:buClr>
                <a:schemeClr val="lt2"/>
              </a:buClr>
              <a:buSzPts val="2800"/>
              <a:buFont typeface="Work Sans Black"/>
              <a:buNone/>
              <a:defRPr/>
            </a:lvl8pPr>
            <a:lvl9pPr lvl="8">
              <a:spcBef>
                <a:spcPts val="0"/>
              </a:spcBef>
              <a:spcAft>
                <a:spcPts val="0"/>
              </a:spcAft>
              <a:buClr>
                <a:schemeClr val="lt2"/>
              </a:buClr>
              <a:buSzPts val="2800"/>
              <a:buFont typeface="Work Sans Black"/>
              <a:buNone/>
              <a:defRPr/>
            </a:lvl9pPr>
          </a:lstStyle>
          <a:p>
            <a:endParaRPr/>
          </a:p>
        </p:txBody>
      </p:sp>
      <p:sp>
        <p:nvSpPr>
          <p:cNvPr id="311" name="Google Shape;311;p43"/>
          <p:cNvSpPr txBox="1">
            <a:spLocks noGrp="1"/>
          </p:cNvSpPr>
          <p:nvPr>
            <p:ph type="body" idx="9"/>
          </p:nvPr>
        </p:nvSpPr>
        <p:spPr>
          <a:xfrm>
            <a:off x="1655064" y="4911250"/>
            <a:ext cx="2030100" cy="118800"/>
          </a:xfrm>
          <a:prstGeom prst="rect">
            <a:avLst/>
          </a:prstGeom>
        </p:spPr>
        <p:txBody>
          <a:bodyPr spcFirstLastPara="1" wrap="square" lIns="0" tIns="0" rIns="0" bIns="0" anchor="t" anchorCtr="0">
            <a:noAutofit/>
          </a:bodyPr>
          <a:lstStyle>
            <a:lvl1pPr marL="457200" lvl="0" indent="-279400" algn="ctr">
              <a:spcBef>
                <a:spcPts val="0"/>
              </a:spcBef>
              <a:spcAft>
                <a:spcPts val="0"/>
              </a:spcAft>
              <a:buClr>
                <a:schemeClr val="lt2"/>
              </a:buClr>
              <a:buSzPts val="800"/>
              <a:buChar char="●"/>
              <a:defRPr>
                <a:solidFill>
                  <a:schemeClr val="lt2"/>
                </a:solidFill>
              </a:defRPr>
            </a:lvl1pPr>
            <a:lvl2pPr marL="914400" lvl="1" indent="-279400" algn="ctr">
              <a:spcBef>
                <a:spcPts val="0"/>
              </a:spcBef>
              <a:spcAft>
                <a:spcPts val="0"/>
              </a:spcAft>
              <a:buClr>
                <a:schemeClr val="lt2"/>
              </a:buClr>
              <a:buSzPts val="800"/>
              <a:buChar char="○"/>
              <a:defRPr>
                <a:solidFill>
                  <a:schemeClr val="lt2"/>
                </a:solidFill>
              </a:defRPr>
            </a:lvl2pPr>
            <a:lvl3pPr marL="1371600" lvl="2" indent="-279400" algn="ctr">
              <a:spcBef>
                <a:spcPts val="0"/>
              </a:spcBef>
              <a:spcAft>
                <a:spcPts val="0"/>
              </a:spcAft>
              <a:buClr>
                <a:schemeClr val="lt2"/>
              </a:buClr>
              <a:buSzPts val="800"/>
              <a:buChar char="■"/>
              <a:defRPr>
                <a:solidFill>
                  <a:schemeClr val="lt2"/>
                </a:solidFill>
              </a:defRPr>
            </a:lvl3pPr>
            <a:lvl4pPr marL="1828800" lvl="3" indent="-279400" algn="ctr">
              <a:spcBef>
                <a:spcPts val="0"/>
              </a:spcBef>
              <a:spcAft>
                <a:spcPts val="0"/>
              </a:spcAft>
              <a:buClr>
                <a:schemeClr val="lt2"/>
              </a:buClr>
              <a:buSzPts val="800"/>
              <a:buChar char="●"/>
              <a:defRPr>
                <a:solidFill>
                  <a:schemeClr val="lt2"/>
                </a:solidFill>
              </a:defRPr>
            </a:lvl4pPr>
            <a:lvl5pPr marL="2286000" lvl="4" indent="-279400" algn="ctr">
              <a:spcBef>
                <a:spcPts val="0"/>
              </a:spcBef>
              <a:spcAft>
                <a:spcPts val="0"/>
              </a:spcAft>
              <a:buClr>
                <a:schemeClr val="lt2"/>
              </a:buClr>
              <a:buSzPts val="800"/>
              <a:buChar char="○"/>
              <a:defRPr>
                <a:solidFill>
                  <a:schemeClr val="lt2"/>
                </a:solidFill>
              </a:defRPr>
            </a:lvl5pPr>
            <a:lvl6pPr marL="2743200" lvl="5" indent="-279400" algn="ctr">
              <a:spcBef>
                <a:spcPts val="0"/>
              </a:spcBef>
              <a:spcAft>
                <a:spcPts val="0"/>
              </a:spcAft>
              <a:buClr>
                <a:schemeClr val="lt2"/>
              </a:buClr>
              <a:buSzPts val="800"/>
              <a:buChar char="■"/>
              <a:defRPr>
                <a:solidFill>
                  <a:schemeClr val="lt2"/>
                </a:solidFill>
              </a:defRPr>
            </a:lvl6pPr>
            <a:lvl7pPr marL="3200400" lvl="6" indent="-279400" algn="ctr">
              <a:spcBef>
                <a:spcPts val="0"/>
              </a:spcBef>
              <a:spcAft>
                <a:spcPts val="0"/>
              </a:spcAft>
              <a:buClr>
                <a:schemeClr val="lt2"/>
              </a:buClr>
              <a:buSzPts val="800"/>
              <a:buChar char="●"/>
              <a:defRPr>
                <a:solidFill>
                  <a:schemeClr val="lt2"/>
                </a:solidFill>
              </a:defRPr>
            </a:lvl7pPr>
            <a:lvl8pPr marL="3657600" lvl="7" indent="-279400" algn="ctr">
              <a:spcBef>
                <a:spcPts val="0"/>
              </a:spcBef>
              <a:spcAft>
                <a:spcPts val="0"/>
              </a:spcAft>
              <a:buClr>
                <a:schemeClr val="lt2"/>
              </a:buClr>
              <a:buSzPts val="800"/>
              <a:buChar char="○"/>
              <a:defRPr>
                <a:solidFill>
                  <a:schemeClr val="lt2"/>
                </a:solidFill>
              </a:defRPr>
            </a:lvl8pPr>
            <a:lvl9pPr marL="4114800" lvl="8" indent="-279400" algn="ctr">
              <a:spcBef>
                <a:spcPts val="0"/>
              </a:spcBef>
              <a:spcAft>
                <a:spcPts val="0"/>
              </a:spcAft>
              <a:buClr>
                <a:schemeClr val="lt2"/>
              </a:buClr>
              <a:buSzPts val="800"/>
              <a:buChar char="■"/>
              <a:defRPr>
                <a:solidFill>
                  <a:schemeClr val="lt2"/>
                </a:solidFill>
              </a:defRPr>
            </a:lvl9pPr>
          </a:lstStyle>
          <a:p>
            <a:endParaRPr/>
          </a:p>
        </p:txBody>
      </p:sp>
      <p:sp>
        <p:nvSpPr>
          <p:cNvPr id="312" name="Google Shape;312;p43"/>
          <p:cNvSpPr txBox="1">
            <a:spLocks noGrp="1"/>
          </p:cNvSpPr>
          <p:nvPr>
            <p:ph type="body" idx="13"/>
          </p:nvPr>
        </p:nvSpPr>
        <p:spPr>
          <a:xfrm>
            <a:off x="4480560" y="4911225"/>
            <a:ext cx="2030100" cy="118800"/>
          </a:xfrm>
          <a:prstGeom prst="rect">
            <a:avLst/>
          </a:prstGeom>
        </p:spPr>
        <p:txBody>
          <a:bodyPr spcFirstLastPara="1" wrap="square" lIns="0" tIns="0" rIns="0" bIns="0" anchor="t" anchorCtr="0">
            <a:noAutofit/>
          </a:bodyPr>
          <a:lstStyle>
            <a:lvl1pPr marL="457200" lvl="0" indent="-279400" algn="ctr">
              <a:spcBef>
                <a:spcPts val="0"/>
              </a:spcBef>
              <a:spcAft>
                <a:spcPts val="0"/>
              </a:spcAft>
              <a:buClr>
                <a:schemeClr val="lt2"/>
              </a:buClr>
              <a:buSzPts val="800"/>
              <a:buChar char="●"/>
              <a:defRPr>
                <a:solidFill>
                  <a:schemeClr val="lt2"/>
                </a:solidFill>
              </a:defRPr>
            </a:lvl1pPr>
            <a:lvl2pPr marL="914400" lvl="1" indent="-279400" algn="ctr">
              <a:spcBef>
                <a:spcPts val="0"/>
              </a:spcBef>
              <a:spcAft>
                <a:spcPts val="0"/>
              </a:spcAft>
              <a:buClr>
                <a:schemeClr val="lt2"/>
              </a:buClr>
              <a:buSzPts val="800"/>
              <a:buChar char="○"/>
              <a:defRPr>
                <a:solidFill>
                  <a:schemeClr val="lt2"/>
                </a:solidFill>
              </a:defRPr>
            </a:lvl2pPr>
            <a:lvl3pPr marL="1371600" lvl="2" indent="-279400" algn="ctr">
              <a:spcBef>
                <a:spcPts val="0"/>
              </a:spcBef>
              <a:spcAft>
                <a:spcPts val="0"/>
              </a:spcAft>
              <a:buClr>
                <a:schemeClr val="lt2"/>
              </a:buClr>
              <a:buSzPts val="800"/>
              <a:buChar char="■"/>
              <a:defRPr>
                <a:solidFill>
                  <a:schemeClr val="lt2"/>
                </a:solidFill>
              </a:defRPr>
            </a:lvl3pPr>
            <a:lvl4pPr marL="1828800" lvl="3" indent="-279400" algn="ctr">
              <a:spcBef>
                <a:spcPts val="0"/>
              </a:spcBef>
              <a:spcAft>
                <a:spcPts val="0"/>
              </a:spcAft>
              <a:buClr>
                <a:schemeClr val="lt2"/>
              </a:buClr>
              <a:buSzPts val="800"/>
              <a:buChar char="●"/>
              <a:defRPr>
                <a:solidFill>
                  <a:schemeClr val="lt2"/>
                </a:solidFill>
              </a:defRPr>
            </a:lvl4pPr>
            <a:lvl5pPr marL="2286000" lvl="4" indent="-279400" algn="ctr">
              <a:spcBef>
                <a:spcPts val="0"/>
              </a:spcBef>
              <a:spcAft>
                <a:spcPts val="0"/>
              </a:spcAft>
              <a:buClr>
                <a:schemeClr val="lt2"/>
              </a:buClr>
              <a:buSzPts val="800"/>
              <a:buChar char="○"/>
              <a:defRPr>
                <a:solidFill>
                  <a:schemeClr val="lt2"/>
                </a:solidFill>
              </a:defRPr>
            </a:lvl5pPr>
            <a:lvl6pPr marL="2743200" lvl="5" indent="-279400" algn="ctr">
              <a:spcBef>
                <a:spcPts val="0"/>
              </a:spcBef>
              <a:spcAft>
                <a:spcPts val="0"/>
              </a:spcAft>
              <a:buClr>
                <a:schemeClr val="lt2"/>
              </a:buClr>
              <a:buSzPts val="800"/>
              <a:buChar char="■"/>
              <a:defRPr>
                <a:solidFill>
                  <a:schemeClr val="lt2"/>
                </a:solidFill>
              </a:defRPr>
            </a:lvl6pPr>
            <a:lvl7pPr marL="3200400" lvl="6" indent="-279400" algn="ctr">
              <a:spcBef>
                <a:spcPts val="0"/>
              </a:spcBef>
              <a:spcAft>
                <a:spcPts val="0"/>
              </a:spcAft>
              <a:buClr>
                <a:schemeClr val="lt2"/>
              </a:buClr>
              <a:buSzPts val="800"/>
              <a:buChar char="●"/>
              <a:defRPr>
                <a:solidFill>
                  <a:schemeClr val="lt2"/>
                </a:solidFill>
              </a:defRPr>
            </a:lvl7pPr>
            <a:lvl8pPr marL="3657600" lvl="7" indent="-279400" algn="ctr">
              <a:spcBef>
                <a:spcPts val="0"/>
              </a:spcBef>
              <a:spcAft>
                <a:spcPts val="0"/>
              </a:spcAft>
              <a:buClr>
                <a:schemeClr val="lt2"/>
              </a:buClr>
              <a:buSzPts val="800"/>
              <a:buChar char="○"/>
              <a:defRPr>
                <a:solidFill>
                  <a:schemeClr val="lt2"/>
                </a:solidFill>
              </a:defRPr>
            </a:lvl8pPr>
            <a:lvl9pPr marL="4114800" lvl="8" indent="-279400" algn="ctr">
              <a:spcBef>
                <a:spcPts val="0"/>
              </a:spcBef>
              <a:spcAft>
                <a:spcPts val="0"/>
              </a:spcAft>
              <a:buClr>
                <a:schemeClr val="lt2"/>
              </a:buClr>
              <a:buSzPts val="800"/>
              <a:buChar char="■"/>
              <a:defRPr>
                <a:solidFill>
                  <a:schemeClr val="lt2"/>
                </a:solidFill>
              </a:defRPr>
            </a:lvl9pPr>
          </a:lstStyle>
          <a:p>
            <a:endParaRPr/>
          </a:p>
        </p:txBody>
      </p:sp>
      <p:sp>
        <p:nvSpPr>
          <p:cNvPr id="313" name="Google Shape;313;p43"/>
          <p:cNvSpPr txBox="1">
            <a:spLocks noGrp="1"/>
          </p:cNvSpPr>
          <p:nvPr>
            <p:ph type="body" idx="14"/>
          </p:nvPr>
        </p:nvSpPr>
        <p:spPr>
          <a:xfrm>
            <a:off x="6858000" y="4911225"/>
            <a:ext cx="2030100" cy="118800"/>
          </a:xfrm>
          <a:prstGeom prst="rect">
            <a:avLst/>
          </a:prstGeom>
        </p:spPr>
        <p:txBody>
          <a:bodyPr spcFirstLastPara="1" wrap="square" lIns="0" tIns="0" rIns="0" bIns="0" anchor="t" anchorCtr="0">
            <a:noAutofit/>
          </a:bodyPr>
          <a:lstStyle>
            <a:lvl1pPr marL="457200" lvl="0" indent="-279400" algn="r">
              <a:spcBef>
                <a:spcPts val="0"/>
              </a:spcBef>
              <a:spcAft>
                <a:spcPts val="0"/>
              </a:spcAft>
              <a:buClr>
                <a:schemeClr val="lt2"/>
              </a:buClr>
              <a:buSzPts val="800"/>
              <a:buChar char="●"/>
              <a:defRPr>
                <a:solidFill>
                  <a:schemeClr val="lt2"/>
                </a:solidFill>
              </a:defRPr>
            </a:lvl1pPr>
            <a:lvl2pPr marL="914400" lvl="1" indent="-279400" algn="r">
              <a:spcBef>
                <a:spcPts val="0"/>
              </a:spcBef>
              <a:spcAft>
                <a:spcPts val="0"/>
              </a:spcAft>
              <a:buClr>
                <a:schemeClr val="lt2"/>
              </a:buClr>
              <a:buSzPts val="800"/>
              <a:buChar char="○"/>
              <a:defRPr>
                <a:solidFill>
                  <a:schemeClr val="lt2"/>
                </a:solidFill>
              </a:defRPr>
            </a:lvl2pPr>
            <a:lvl3pPr marL="1371600" lvl="2" indent="-279400" algn="r">
              <a:spcBef>
                <a:spcPts val="0"/>
              </a:spcBef>
              <a:spcAft>
                <a:spcPts val="0"/>
              </a:spcAft>
              <a:buClr>
                <a:schemeClr val="lt2"/>
              </a:buClr>
              <a:buSzPts val="800"/>
              <a:buChar char="■"/>
              <a:defRPr>
                <a:solidFill>
                  <a:schemeClr val="lt2"/>
                </a:solidFill>
              </a:defRPr>
            </a:lvl3pPr>
            <a:lvl4pPr marL="1828800" lvl="3" indent="-279400" algn="r">
              <a:spcBef>
                <a:spcPts val="0"/>
              </a:spcBef>
              <a:spcAft>
                <a:spcPts val="0"/>
              </a:spcAft>
              <a:buClr>
                <a:schemeClr val="lt2"/>
              </a:buClr>
              <a:buSzPts val="800"/>
              <a:buChar char="●"/>
              <a:defRPr>
                <a:solidFill>
                  <a:schemeClr val="lt2"/>
                </a:solidFill>
              </a:defRPr>
            </a:lvl4pPr>
            <a:lvl5pPr marL="2286000" lvl="4" indent="-279400" algn="r">
              <a:spcBef>
                <a:spcPts val="0"/>
              </a:spcBef>
              <a:spcAft>
                <a:spcPts val="0"/>
              </a:spcAft>
              <a:buClr>
                <a:schemeClr val="lt2"/>
              </a:buClr>
              <a:buSzPts val="800"/>
              <a:buChar char="○"/>
              <a:defRPr>
                <a:solidFill>
                  <a:schemeClr val="lt2"/>
                </a:solidFill>
              </a:defRPr>
            </a:lvl5pPr>
            <a:lvl6pPr marL="2743200" lvl="5" indent="-279400" algn="r">
              <a:spcBef>
                <a:spcPts val="0"/>
              </a:spcBef>
              <a:spcAft>
                <a:spcPts val="0"/>
              </a:spcAft>
              <a:buClr>
                <a:schemeClr val="lt2"/>
              </a:buClr>
              <a:buSzPts val="800"/>
              <a:buChar char="■"/>
              <a:defRPr>
                <a:solidFill>
                  <a:schemeClr val="lt2"/>
                </a:solidFill>
              </a:defRPr>
            </a:lvl6pPr>
            <a:lvl7pPr marL="3200400" lvl="6" indent="-279400" algn="r">
              <a:spcBef>
                <a:spcPts val="0"/>
              </a:spcBef>
              <a:spcAft>
                <a:spcPts val="0"/>
              </a:spcAft>
              <a:buClr>
                <a:schemeClr val="lt2"/>
              </a:buClr>
              <a:buSzPts val="800"/>
              <a:buChar char="●"/>
              <a:defRPr>
                <a:solidFill>
                  <a:schemeClr val="lt2"/>
                </a:solidFill>
              </a:defRPr>
            </a:lvl7pPr>
            <a:lvl8pPr marL="3657600" lvl="7" indent="-279400" algn="r">
              <a:spcBef>
                <a:spcPts val="0"/>
              </a:spcBef>
              <a:spcAft>
                <a:spcPts val="0"/>
              </a:spcAft>
              <a:buClr>
                <a:schemeClr val="lt2"/>
              </a:buClr>
              <a:buSzPts val="800"/>
              <a:buChar char="○"/>
              <a:defRPr>
                <a:solidFill>
                  <a:schemeClr val="lt2"/>
                </a:solidFill>
              </a:defRPr>
            </a:lvl8pPr>
            <a:lvl9pPr marL="4114800" lvl="8" indent="-279400" algn="r">
              <a:spcBef>
                <a:spcPts val="0"/>
              </a:spcBef>
              <a:spcAft>
                <a:spcPts val="0"/>
              </a:spcAft>
              <a:buClr>
                <a:schemeClr val="lt2"/>
              </a:buClr>
              <a:buSzPts val="800"/>
              <a:buChar char="■"/>
              <a:defRPr>
                <a:solidFill>
                  <a:schemeClr val="lt2"/>
                </a:solidFill>
              </a:defRPr>
            </a:lvl9pPr>
          </a:lstStyle>
          <a:p>
            <a:endParaRPr/>
          </a:p>
        </p:txBody>
      </p:sp>
      <p:cxnSp>
        <p:nvCxnSpPr>
          <p:cNvPr id="314" name="Google Shape;314;p43"/>
          <p:cNvCxnSpPr/>
          <p:nvPr/>
        </p:nvCxnSpPr>
        <p:spPr>
          <a:xfrm rot="10800000">
            <a:off x="226300" y="4788100"/>
            <a:ext cx="8667600" cy="0"/>
          </a:xfrm>
          <a:prstGeom prst="straightConnector1">
            <a:avLst/>
          </a:prstGeom>
          <a:noFill/>
          <a:ln w="76200" cap="flat" cmpd="sng">
            <a:solidFill>
              <a:schemeClr val="dk2"/>
            </a:solidFill>
            <a:prstDash val="solid"/>
            <a:round/>
            <a:headEnd type="none" w="med" len="med"/>
            <a:tailEnd type="none" w="med" len="med"/>
          </a:ln>
        </p:spPr>
      </p:cxnSp>
      <p:sp>
        <p:nvSpPr>
          <p:cNvPr id="315" name="Google Shape;315;p43"/>
          <p:cNvSpPr txBox="1">
            <a:spLocks noGrp="1"/>
          </p:cNvSpPr>
          <p:nvPr>
            <p:ph type="body" idx="15"/>
          </p:nvPr>
        </p:nvSpPr>
        <p:spPr>
          <a:xfrm>
            <a:off x="3191400" y="2041115"/>
            <a:ext cx="2728200" cy="1188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1pPr>
            <a:lvl2pPr marL="914400" lvl="1"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2pPr>
            <a:lvl3pPr marL="1371600" lvl="2"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3pPr>
            <a:lvl4pPr marL="1828800" lvl="3"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4pPr>
            <a:lvl5pPr marL="2286000" lvl="4"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5pPr>
            <a:lvl6pPr marL="2743200" lvl="5"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6pPr>
            <a:lvl7pPr marL="3200400" lvl="6"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7pPr>
            <a:lvl8pPr marL="3657600" lvl="7"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8pPr>
            <a:lvl9pPr marL="4114800" lvl="8"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9pPr>
          </a:lstStyle>
          <a:p>
            <a:endParaRPr/>
          </a:p>
        </p:txBody>
      </p:sp>
      <p:sp>
        <p:nvSpPr>
          <p:cNvPr id="316" name="Google Shape;316;p43"/>
          <p:cNvSpPr txBox="1">
            <a:spLocks noGrp="1"/>
          </p:cNvSpPr>
          <p:nvPr>
            <p:ph type="body" idx="16"/>
          </p:nvPr>
        </p:nvSpPr>
        <p:spPr>
          <a:xfrm>
            <a:off x="6149225" y="2041115"/>
            <a:ext cx="2728200" cy="1188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1pPr>
            <a:lvl2pPr marL="914400" lvl="1"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2pPr>
            <a:lvl3pPr marL="1371600" lvl="2"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3pPr>
            <a:lvl4pPr marL="1828800" lvl="3"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4pPr>
            <a:lvl5pPr marL="2286000" lvl="4"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5pPr>
            <a:lvl6pPr marL="2743200" lvl="5"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6pPr>
            <a:lvl7pPr marL="3200400" lvl="6"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7pPr>
            <a:lvl8pPr marL="3657600" lvl="7"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8pPr>
            <a:lvl9pPr marL="4114800" lvl="8"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9pPr>
          </a:lstStyle>
          <a:p>
            <a:endParaRPr/>
          </a:p>
        </p:txBody>
      </p:sp>
    </p:spTree>
    <p:extLst>
      <p:ext uri="{BB962C8B-B14F-4D97-AF65-F5344CB8AC3E}">
        <p14:creationId xmlns:p14="http://schemas.microsoft.com/office/powerpoint/2010/main" val="152319855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Do's and Don'ts 2">
  <p:cSld name="CAPTION_ONLY_1">
    <p:spTree>
      <p:nvGrpSpPr>
        <p:cNvPr id="1" name="Shape 317"/>
        <p:cNvGrpSpPr/>
        <p:nvPr/>
      </p:nvGrpSpPr>
      <p:grpSpPr>
        <a:xfrm>
          <a:off x="0" y="0"/>
          <a:ext cx="0" cy="0"/>
          <a:chOff x="0" y="0"/>
          <a:chExt cx="0" cy="0"/>
        </a:xfrm>
      </p:grpSpPr>
      <p:sp>
        <p:nvSpPr>
          <p:cNvPr id="318" name="Google Shape;318;p44"/>
          <p:cNvSpPr>
            <a:spLocks noGrp="1"/>
          </p:cNvSpPr>
          <p:nvPr>
            <p:ph type="pic" idx="2"/>
          </p:nvPr>
        </p:nvSpPr>
        <p:spPr>
          <a:xfrm>
            <a:off x="6149225" y="2379324"/>
            <a:ext cx="2728200" cy="1665000"/>
          </a:xfrm>
          <a:prstGeom prst="rect">
            <a:avLst/>
          </a:prstGeom>
          <a:noFill/>
          <a:ln w="9525" cap="flat" cmpd="sng">
            <a:solidFill>
              <a:schemeClr val="accent6"/>
            </a:solidFill>
            <a:prstDash val="solid"/>
            <a:round/>
            <a:headEnd type="none" w="sm" len="sm"/>
            <a:tailEnd type="none" w="sm" len="sm"/>
          </a:ln>
        </p:spPr>
      </p:sp>
      <p:sp>
        <p:nvSpPr>
          <p:cNvPr id="319" name="Google Shape;319;p44"/>
          <p:cNvSpPr>
            <a:spLocks noGrp="1"/>
          </p:cNvSpPr>
          <p:nvPr>
            <p:ph type="pic" idx="3"/>
          </p:nvPr>
        </p:nvSpPr>
        <p:spPr>
          <a:xfrm>
            <a:off x="3191400" y="2379324"/>
            <a:ext cx="2728200" cy="1665000"/>
          </a:xfrm>
          <a:prstGeom prst="rect">
            <a:avLst/>
          </a:prstGeom>
          <a:noFill/>
          <a:ln w="9525" cap="flat" cmpd="sng">
            <a:solidFill>
              <a:schemeClr val="accent6"/>
            </a:solidFill>
            <a:prstDash val="solid"/>
            <a:round/>
            <a:headEnd type="none" w="sm" len="sm"/>
            <a:tailEnd type="none" w="sm" len="sm"/>
          </a:ln>
        </p:spPr>
      </p:sp>
      <p:sp>
        <p:nvSpPr>
          <p:cNvPr id="320" name="Google Shape;320;p44"/>
          <p:cNvSpPr txBox="1">
            <a:spLocks noGrp="1"/>
          </p:cNvSpPr>
          <p:nvPr>
            <p:ph type="body" idx="1"/>
          </p:nvPr>
        </p:nvSpPr>
        <p:spPr>
          <a:xfrm>
            <a:off x="3191400" y="4183574"/>
            <a:ext cx="2728200" cy="1188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1pPr>
            <a:lvl2pPr marL="914400" lvl="1"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2pPr>
            <a:lvl3pPr marL="1371600" lvl="2"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3pPr>
            <a:lvl4pPr marL="1828800" lvl="3"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4pPr>
            <a:lvl5pPr marL="2286000" lvl="4"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5pPr>
            <a:lvl6pPr marL="2743200" lvl="5"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6pPr>
            <a:lvl7pPr marL="3200400" lvl="6"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7pPr>
            <a:lvl8pPr marL="3657600" lvl="7"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8pPr>
            <a:lvl9pPr marL="4114800" lvl="8"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9pPr>
          </a:lstStyle>
          <a:p>
            <a:endParaRPr/>
          </a:p>
        </p:txBody>
      </p:sp>
      <p:sp>
        <p:nvSpPr>
          <p:cNvPr id="321" name="Google Shape;321;p44"/>
          <p:cNvSpPr txBox="1">
            <a:spLocks noGrp="1"/>
          </p:cNvSpPr>
          <p:nvPr>
            <p:ph type="body" idx="4"/>
          </p:nvPr>
        </p:nvSpPr>
        <p:spPr>
          <a:xfrm>
            <a:off x="6149225" y="4183574"/>
            <a:ext cx="2728200" cy="1188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1pPr>
            <a:lvl2pPr marL="914400" lvl="1"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2pPr>
            <a:lvl3pPr marL="1371600" lvl="2"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3pPr>
            <a:lvl4pPr marL="1828800" lvl="3"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4pPr>
            <a:lvl5pPr marL="2286000" lvl="4"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5pPr>
            <a:lvl6pPr marL="2743200" lvl="5"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6pPr>
            <a:lvl7pPr marL="3200400" lvl="6"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7pPr>
            <a:lvl8pPr marL="3657600" lvl="7"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8pPr>
            <a:lvl9pPr marL="4114800" lvl="8"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9pPr>
          </a:lstStyle>
          <a:p>
            <a:endParaRPr/>
          </a:p>
        </p:txBody>
      </p:sp>
      <p:sp>
        <p:nvSpPr>
          <p:cNvPr id="322" name="Google Shape;322;p44"/>
          <p:cNvSpPr>
            <a:spLocks noGrp="1"/>
          </p:cNvSpPr>
          <p:nvPr>
            <p:ph type="pic" idx="5"/>
          </p:nvPr>
        </p:nvSpPr>
        <p:spPr>
          <a:xfrm>
            <a:off x="6149225" y="237600"/>
            <a:ext cx="2728200" cy="1665000"/>
          </a:xfrm>
          <a:prstGeom prst="rect">
            <a:avLst/>
          </a:prstGeom>
          <a:noFill/>
          <a:ln w="9525" cap="flat" cmpd="sng">
            <a:solidFill>
              <a:schemeClr val="accent6"/>
            </a:solidFill>
            <a:prstDash val="solid"/>
            <a:round/>
            <a:headEnd type="none" w="sm" len="sm"/>
            <a:tailEnd type="none" w="sm" len="sm"/>
          </a:ln>
        </p:spPr>
      </p:sp>
      <p:sp>
        <p:nvSpPr>
          <p:cNvPr id="323" name="Google Shape;323;p44"/>
          <p:cNvSpPr>
            <a:spLocks noGrp="1"/>
          </p:cNvSpPr>
          <p:nvPr>
            <p:ph type="pic" idx="6"/>
          </p:nvPr>
        </p:nvSpPr>
        <p:spPr>
          <a:xfrm>
            <a:off x="226300" y="237600"/>
            <a:ext cx="2728200" cy="1665000"/>
          </a:xfrm>
          <a:prstGeom prst="rect">
            <a:avLst/>
          </a:prstGeom>
          <a:noFill/>
          <a:ln w="9525" cap="flat" cmpd="sng">
            <a:solidFill>
              <a:schemeClr val="accent1"/>
            </a:solidFill>
            <a:prstDash val="solid"/>
            <a:round/>
            <a:headEnd type="none" w="sm" len="sm"/>
            <a:tailEnd type="none" w="sm" len="sm"/>
          </a:ln>
        </p:spPr>
      </p:sp>
      <p:sp>
        <p:nvSpPr>
          <p:cNvPr id="324" name="Google Shape;324;p44"/>
          <p:cNvSpPr txBox="1">
            <a:spLocks noGrp="1"/>
          </p:cNvSpPr>
          <p:nvPr>
            <p:ph type="sldNum" idx="12"/>
          </p:nvPr>
        </p:nvSpPr>
        <p:spPr>
          <a:xfrm>
            <a:off x="226300" y="4886025"/>
            <a:ext cx="456600" cy="1692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da"/>
              <a:t>‹#›</a:t>
            </a:fld>
            <a:endParaRPr/>
          </a:p>
        </p:txBody>
      </p:sp>
      <p:sp>
        <p:nvSpPr>
          <p:cNvPr id="325" name="Google Shape;325;p44"/>
          <p:cNvSpPr txBox="1">
            <a:spLocks noGrp="1"/>
          </p:cNvSpPr>
          <p:nvPr>
            <p:ph type="body" idx="7"/>
          </p:nvPr>
        </p:nvSpPr>
        <p:spPr>
          <a:xfrm>
            <a:off x="1655064" y="4911250"/>
            <a:ext cx="2030100" cy="118800"/>
          </a:xfrm>
          <a:prstGeom prst="rect">
            <a:avLst/>
          </a:prstGeom>
        </p:spPr>
        <p:txBody>
          <a:bodyPr spcFirstLastPara="1" wrap="square" lIns="0" tIns="0" rIns="0" bIns="0" anchor="t" anchorCtr="0">
            <a:noAutofit/>
          </a:bodyPr>
          <a:lstStyle>
            <a:lvl1pPr marL="457200" lvl="0" indent="-279400" algn="ctr">
              <a:spcBef>
                <a:spcPts val="0"/>
              </a:spcBef>
              <a:spcAft>
                <a:spcPts val="0"/>
              </a:spcAft>
              <a:buClr>
                <a:schemeClr val="lt2"/>
              </a:buClr>
              <a:buSzPts val="800"/>
              <a:buChar char="●"/>
              <a:defRPr>
                <a:solidFill>
                  <a:schemeClr val="lt2"/>
                </a:solidFill>
              </a:defRPr>
            </a:lvl1pPr>
            <a:lvl2pPr marL="914400" lvl="1" indent="-279400" algn="ctr">
              <a:spcBef>
                <a:spcPts val="0"/>
              </a:spcBef>
              <a:spcAft>
                <a:spcPts val="0"/>
              </a:spcAft>
              <a:buClr>
                <a:schemeClr val="lt2"/>
              </a:buClr>
              <a:buSzPts val="800"/>
              <a:buChar char="○"/>
              <a:defRPr>
                <a:solidFill>
                  <a:schemeClr val="lt2"/>
                </a:solidFill>
              </a:defRPr>
            </a:lvl2pPr>
            <a:lvl3pPr marL="1371600" lvl="2" indent="-279400" algn="ctr">
              <a:spcBef>
                <a:spcPts val="0"/>
              </a:spcBef>
              <a:spcAft>
                <a:spcPts val="0"/>
              </a:spcAft>
              <a:buClr>
                <a:schemeClr val="lt2"/>
              </a:buClr>
              <a:buSzPts val="800"/>
              <a:buChar char="■"/>
              <a:defRPr>
                <a:solidFill>
                  <a:schemeClr val="lt2"/>
                </a:solidFill>
              </a:defRPr>
            </a:lvl3pPr>
            <a:lvl4pPr marL="1828800" lvl="3" indent="-279400" algn="ctr">
              <a:spcBef>
                <a:spcPts val="0"/>
              </a:spcBef>
              <a:spcAft>
                <a:spcPts val="0"/>
              </a:spcAft>
              <a:buClr>
                <a:schemeClr val="lt2"/>
              </a:buClr>
              <a:buSzPts val="800"/>
              <a:buChar char="●"/>
              <a:defRPr>
                <a:solidFill>
                  <a:schemeClr val="lt2"/>
                </a:solidFill>
              </a:defRPr>
            </a:lvl4pPr>
            <a:lvl5pPr marL="2286000" lvl="4" indent="-279400" algn="ctr">
              <a:spcBef>
                <a:spcPts val="0"/>
              </a:spcBef>
              <a:spcAft>
                <a:spcPts val="0"/>
              </a:spcAft>
              <a:buClr>
                <a:schemeClr val="lt2"/>
              </a:buClr>
              <a:buSzPts val="800"/>
              <a:buChar char="○"/>
              <a:defRPr>
                <a:solidFill>
                  <a:schemeClr val="lt2"/>
                </a:solidFill>
              </a:defRPr>
            </a:lvl5pPr>
            <a:lvl6pPr marL="2743200" lvl="5" indent="-279400" algn="ctr">
              <a:spcBef>
                <a:spcPts val="0"/>
              </a:spcBef>
              <a:spcAft>
                <a:spcPts val="0"/>
              </a:spcAft>
              <a:buClr>
                <a:schemeClr val="lt2"/>
              </a:buClr>
              <a:buSzPts val="800"/>
              <a:buChar char="■"/>
              <a:defRPr>
                <a:solidFill>
                  <a:schemeClr val="lt2"/>
                </a:solidFill>
              </a:defRPr>
            </a:lvl6pPr>
            <a:lvl7pPr marL="3200400" lvl="6" indent="-279400" algn="ctr">
              <a:spcBef>
                <a:spcPts val="0"/>
              </a:spcBef>
              <a:spcAft>
                <a:spcPts val="0"/>
              </a:spcAft>
              <a:buClr>
                <a:schemeClr val="lt2"/>
              </a:buClr>
              <a:buSzPts val="800"/>
              <a:buChar char="●"/>
              <a:defRPr>
                <a:solidFill>
                  <a:schemeClr val="lt2"/>
                </a:solidFill>
              </a:defRPr>
            </a:lvl7pPr>
            <a:lvl8pPr marL="3657600" lvl="7" indent="-279400" algn="ctr">
              <a:spcBef>
                <a:spcPts val="0"/>
              </a:spcBef>
              <a:spcAft>
                <a:spcPts val="0"/>
              </a:spcAft>
              <a:buClr>
                <a:schemeClr val="lt2"/>
              </a:buClr>
              <a:buSzPts val="800"/>
              <a:buChar char="○"/>
              <a:defRPr>
                <a:solidFill>
                  <a:schemeClr val="lt2"/>
                </a:solidFill>
              </a:defRPr>
            </a:lvl8pPr>
            <a:lvl9pPr marL="4114800" lvl="8" indent="-279400" algn="ctr">
              <a:spcBef>
                <a:spcPts val="0"/>
              </a:spcBef>
              <a:spcAft>
                <a:spcPts val="0"/>
              </a:spcAft>
              <a:buClr>
                <a:schemeClr val="lt2"/>
              </a:buClr>
              <a:buSzPts val="800"/>
              <a:buChar char="■"/>
              <a:defRPr>
                <a:solidFill>
                  <a:schemeClr val="lt2"/>
                </a:solidFill>
              </a:defRPr>
            </a:lvl9pPr>
          </a:lstStyle>
          <a:p>
            <a:endParaRPr/>
          </a:p>
        </p:txBody>
      </p:sp>
      <p:sp>
        <p:nvSpPr>
          <p:cNvPr id="326" name="Google Shape;326;p44"/>
          <p:cNvSpPr txBox="1">
            <a:spLocks noGrp="1"/>
          </p:cNvSpPr>
          <p:nvPr>
            <p:ph type="body" idx="8"/>
          </p:nvPr>
        </p:nvSpPr>
        <p:spPr>
          <a:xfrm>
            <a:off x="4480560" y="4911225"/>
            <a:ext cx="2030100" cy="118800"/>
          </a:xfrm>
          <a:prstGeom prst="rect">
            <a:avLst/>
          </a:prstGeom>
        </p:spPr>
        <p:txBody>
          <a:bodyPr spcFirstLastPara="1" wrap="square" lIns="0" tIns="0" rIns="0" bIns="0" anchor="t" anchorCtr="0">
            <a:noAutofit/>
          </a:bodyPr>
          <a:lstStyle>
            <a:lvl1pPr marL="457200" lvl="0" indent="-279400" algn="ctr">
              <a:spcBef>
                <a:spcPts val="0"/>
              </a:spcBef>
              <a:spcAft>
                <a:spcPts val="0"/>
              </a:spcAft>
              <a:buClr>
                <a:schemeClr val="lt2"/>
              </a:buClr>
              <a:buSzPts val="800"/>
              <a:buChar char="●"/>
              <a:defRPr>
                <a:solidFill>
                  <a:schemeClr val="lt2"/>
                </a:solidFill>
              </a:defRPr>
            </a:lvl1pPr>
            <a:lvl2pPr marL="914400" lvl="1" indent="-279400" algn="ctr">
              <a:spcBef>
                <a:spcPts val="0"/>
              </a:spcBef>
              <a:spcAft>
                <a:spcPts val="0"/>
              </a:spcAft>
              <a:buClr>
                <a:schemeClr val="lt2"/>
              </a:buClr>
              <a:buSzPts val="800"/>
              <a:buChar char="○"/>
              <a:defRPr>
                <a:solidFill>
                  <a:schemeClr val="lt2"/>
                </a:solidFill>
              </a:defRPr>
            </a:lvl2pPr>
            <a:lvl3pPr marL="1371600" lvl="2" indent="-279400" algn="ctr">
              <a:spcBef>
                <a:spcPts val="0"/>
              </a:spcBef>
              <a:spcAft>
                <a:spcPts val="0"/>
              </a:spcAft>
              <a:buClr>
                <a:schemeClr val="lt2"/>
              </a:buClr>
              <a:buSzPts val="800"/>
              <a:buChar char="■"/>
              <a:defRPr>
                <a:solidFill>
                  <a:schemeClr val="lt2"/>
                </a:solidFill>
              </a:defRPr>
            </a:lvl3pPr>
            <a:lvl4pPr marL="1828800" lvl="3" indent="-279400" algn="ctr">
              <a:spcBef>
                <a:spcPts val="0"/>
              </a:spcBef>
              <a:spcAft>
                <a:spcPts val="0"/>
              </a:spcAft>
              <a:buClr>
                <a:schemeClr val="lt2"/>
              </a:buClr>
              <a:buSzPts val="800"/>
              <a:buChar char="●"/>
              <a:defRPr>
                <a:solidFill>
                  <a:schemeClr val="lt2"/>
                </a:solidFill>
              </a:defRPr>
            </a:lvl4pPr>
            <a:lvl5pPr marL="2286000" lvl="4" indent="-279400" algn="ctr">
              <a:spcBef>
                <a:spcPts val="0"/>
              </a:spcBef>
              <a:spcAft>
                <a:spcPts val="0"/>
              </a:spcAft>
              <a:buClr>
                <a:schemeClr val="lt2"/>
              </a:buClr>
              <a:buSzPts val="800"/>
              <a:buChar char="○"/>
              <a:defRPr>
                <a:solidFill>
                  <a:schemeClr val="lt2"/>
                </a:solidFill>
              </a:defRPr>
            </a:lvl5pPr>
            <a:lvl6pPr marL="2743200" lvl="5" indent="-279400" algn="ctr">
              <a:spcBef>
                <a:spcPts val="0"/>
              </a:spcBef>
              <a:spcAft>
                <a:spcPts val="0"/>
              </a:spcAft>
              <a:buClr>
                <a:schemeClr val="lt2"/>
              </a:buClr>
              <a:buSzPts val="800"/>
              <a:buChar char="■"/>
              <a:defRPr>
                <a:solidFill>
                  <a:schemeClr val="lt2"/>
                </a:solidFill>
              </a:defRPr>
            </a:lvl6pPr>
            <a:lvl7pPr marL="3200400" lvl="6" indent="-279400" algn="ctr">
              <a:spcBef>
                <a:spcPts val="0"/>
              </a:spcBef>
              <a:spcAft>
                <a:spcPts val="0"/>
              </a:spcAft>
              <a:buClr>
                <a:schemeClr val="lt2"/>
              </a:buClr>
              <a:buSzPts val="800"/>
              <a:buChar char="●"/>
              <a:defRPr>
                <a:solidFill>
                  <a:schemeClr val="lt2"/>
                </a:solidFill>
              </a:defRPr>
            </a:lvl7pPr>
            <a:lvl8pPr marL="3657600" lvl="7" indent="-279400" algn="ctr">
              <a:spcBef>
                <a:spcPts val="0"/>
              </a:spcBef>
              <a:spcAft>
                <a:spcPts val="0"/>
              </a:spcAft>
              <a:buClr>
                <a:schemeClr val="lt2"/>
              </a:buClr>
              <a:buSzPts val="800"/>
              <a:buChar char="○"/>
              <a:defRPr>
                <a:solidFill>
                  <a:schemeClr val="lt2"/>
                </a:solidFill>
              </a:defRPr>
            </a:lvl8pPr>
            <a:lvl9pPr marL="4114800" lvl="8" indent="-279400" algn="ctr">
              <a:spcBef>
                <a:spcPts val="0"/>
              </a:spcBef>
              <a:spcAft>
                <a:spcPts val="0"/>
              </a:spcAft>
              <a:buClr>
                <a:schemeClr val="lt2"/>
              </a:buClr>
              <a:buSzPts val="800"/>
              <a:buChar char="■"/>
              <a:defRPr>
                <a:solidFill>
                  <a:schemeClr val="lt2"/>
                </a:solidFill>
              </a:defRPr>
            </a:lvl9pPr>
          </a:lstStyle>
          <a:p>
            <a:endParaRPr/>
          </a:p>
        </p:txBody>
      </p:sp>
      <p:sp>
        <p:nvSpPr>
          <p:cNvPr id="327" name="Google Shape;327;p44"/>
          <p:cNvSpPr txBox="1">
            <a:spLocks noGrp="1"/>
          </p:cNvSpPr>
          <p:nvPr>
            <p:ph type="body" idx="9"/>
          </p:nvPr>
        </p:nvSpPr>
        <p:spPr>
          <a:xfrm>
            <a:off x="6858000" y="4911225"/>
            <a:ext cx="2030100" cy="118800"/>
          </a:xfrm>
          <a:prstGeom prst="rect">
            <a:avLst/>
          </a:prstGeom>
        </p:spPr>
        <p:txBody>
          <a:bodyPr spcFirstLastPara="1" wrap="square" lIns="0" tIns="0" rIns="0" bIns="0" anchor="t" anchorCtr="0">
            <a:noAutofit/>
          </a:bodyPr>
          <a:lstStyle>
            <a:lvl1pPr marL="457200" lvl="0" indent="-279400" algn="r">
              <a:spcBef>
                <a:spcPts val="0"/>
              </a:spcBef>
              <a:spcAft>
                <a:spcPts val="0"/>
              </a:spcAft>
              <a:buClr>
                <a:schemeClr val="lt2"/>
              </a:buClr>
              <a:buSzPts val="800"/>
              <a:buChar char="●"/>
              <a:defRPr>
                <a:solidFill>
                  <a:schemeClr val="lt2"/>
                </a:solidFill>
              </a:defRPr>
            </a:lvl1pPr>
            <a:lvl2pPr marL="914400" lvl="1" indent="-279400" algn="r">
              <a:spcBef>
                <a:spcPts val="0"/>
              </a:spcBef>
              <a:spcAft>
                <a:spcPts val="0"/>
              </a:spcAft>
              <a:buClr>
                <a:schemeClr val="lt2"/>
              </a:buClr>
              <a:buSzPts val="800"/>
              <a:buChar char="○"/>
              <a:defRPr>
                <a:solidFill>
                  <a:schemeClr val="lt2"/>
                </a:solidFill>
              </a:defRPr>
            </a:lvl2pPr>
            <a:lvl3pPr marL="1371600" lvl="2" indent="-279400" algn="r">
              <a:spcBef>
                <a:spcPts val="0"/>
              </a:spcBef>
              <a:spcAft>
                <a:spcPts val="0"/>
              </a:spcAft>
              <a:buClr>
                <a:schemeClr val="lt2"/>
              </a:buClr>
              <a:buSzPts val="800"/>
              <a:buChar char="■"/>
              <a:defRPr>
                <a:solidFill>
                  <a:schemeClr val="lt2"/>
                </a:solidFill>
              </a:defRPr>
            </a:lvl3pPr>
            <a:lvl4pPr marL="1828800" lvl="3" indent="-279400" algn="r">
              <a:spcBef>
                <a:spcPts val="0"/>
              </a:spcBef>
              <a:spcAft>
                <a:spcPts val="0"/>
              </a:spcAft>
              <a:buClr>
                <a:schemeClr val="lt2"/>
              </a:buClr>
              <a:buSzPts val="800"/>
              <a:buChar char="●"/>
              <a:defRPr>
                <a:solidFill>
                  <a:schemeClr val="lt2"/>
                </a:solidFill>
              </a:defRPr>
            </a:lvl4pPr>
            <a:lvl5pPr marL="2286000" lvl="4" indent="-279400" algn="r">
              <a:spcBef>
                <a:spcPts val="0"/>
              </a:spcBef>
              <a:spcAft>
                <a:spcPts val="0"/>
              </a:spcAft>
              <a:buClr>
                <a:schemeClr val="lt2"/>
              </a:buClr>
              <a:buSzPts val="800"/>
              <a:buChar char="○"/>
              <a:defRPr>
                <a:solidFill>
                  <a:schemeClr val="lt2"/>
                </a:solidFill>
              </a:defRPr>
            </a:lvl5pPr>
            <a:lvl6pPr marL="2743200" lvl="5" indent="-279400" algn="r">
              <a:spcBef>
                <a:spcPts val="0"/>
              </a:spcBef>
              <a:spcAft>
                <a:spcPts val="0"/>
              </a:spcAft>
              <a:buClr>
                <a:schemeClr val="lt2"/>
              </a:buClr>
              <a:buSzPts val="800"/>
              <a:buChar char="■"/>
              <a:defRPr>
                <a:solidFill>
                  <a:schemeClr val="lt2"/>
                </a:solidFill>
              </a:defRPr>
            </a:lvl6pPr>
            <a:lvl7pPr marL="3200400" lvl="6" indent="-279400" algn="r">
              <a:spcBef>
                <a:spcPts val="0"/>
              </a:spcBef>
              <a:spcAft>
                <a:spcPts val="0"/>
              </a:spcAft>
              <a:buClr>
                <a:schemeClr val="lt2"/>
              </a:buClr>
              <a:buSzPts val="800"/>
              <a:buChar char="●"/>
              <a:defRPr>
                <a:solidFill>
                  <a:schemeClr val="lt2"/>
                </a:solidFill>
              </a:defRPr>
            </a:lvl7pPr>
            <a:lvl8pPr marL="3657600" lvl="7" indent="-279400" algn="r">
              <a:spcBef>
                <a:spcPts val="0"/>
              </a:spcBef>
              <a:spcAft>
                <a:spcPts val="0"/>
              </a:spcAft>
              <a:buClr>
                <a:schemeClr val="lt2"/>
              </a:buClr>
              <a:buSzPts val="800"/>
              <a:buChar char="○"/>
              <a:defRPr>
                <a:solidFill>
                  <a:schemeClr val="lt2"/>
                </a:solidFill>
              </a:defRPr>
            </a:lvl8pPr>
            <a:lvl9pPr marL="4114800" lvl="8" indent="-279400" algn="r">
              <a:spcBef>
                <a:spcPts val="0"/>
              </a:spcBef>
              <a:spcAft>
                <a:spcPts val="0"/>
              </a:spcAft>
              <a:buClr>
                <a:schemeClr val="lt2"/>
              </a:buClr>
              <a:buSzPts val="800"/>
              <a:buChar char="■"/>
              <a:defRPr>
                <a:solidFill>
                  <a:schemeClr val="lt2"/>
                </a:solidFill>
              </a:defRPr>
            </a:lvl9pPr>
          </a:lstStyle>
          <a:p>
            <a:endParaRPr/>
          </a:p>
        </p:txBody>
      </p:sp>
      <p:cxnSp>
        <p:nvCxnSpPr>
          <p:cNvPr id="328" name="Google Shape;328;p44"/>
          <p:cNvCxnSpPr/>
          <p:nvPr/>
        </p:nvCxnSpPr>
        <p:spPr>
          <a:xfrm rot="10800000">
            <a:off x="226300" y="4788100"/>
            <a:ext cx="8667600" cy="0"/>
          </a:xfrm>
          <a:prstGeom prst="straightConnector1">
            <a:avLst/>
          </a:prstGeom>
          <a:noFill/>
          <a:ln w="76200" cap="flat" cmpd="sng">
            <a:solidFill>
              <a:schemeClr val="dk2"/>
            </a:solidFill>
            <a:prstDash val="solid"/>
            <a:round/>
            <a:headEnd type="none" w="med" len="med"/>
            <a:tailEnd type="none" w="med" len="med"/>
          </a:ln>
        </p:spPr>
      </p:cxnSp>
      <p:sp>
        <p:nvSpPr>
          <p:cNvPr id="329" name="Google Shape;329;p44"/>
          <p:cNvSpPr txBox="1">
            <a:spLocks noGrp="1"/>
          </p:cNvSpPr>
          <p:nvPr>
            <p:ph type="body" idx="13"/>
          </p:nvPr>
        </p:nvSpPr>
        <p:spPr>
          <a:xfrm>
            <a:off x="226300" y="2041115"/>
            <a:ext cx="2728200" cy="1188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1pPr>
            <a:lvl2pPr marL="914400" lvl="1"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2pPr>
            <a:lvl3pPr marL="1371600" lvl="2"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3pPr>
            <a:lvl4pPr marL="1828800" lvl="3"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4pPr>
            <a:lvl5pPr marL="2286000" lvl="4"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5pPr>
            <a:lvl6pPr marL="2743200" lvl="5"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6pPr>
            <a:lvl7pPr marL="3200400" lvl="6"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7pPr>
            <a:lvl8pPr marL="3657600" lvl="7"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8pPr>
            <a:lvl9pPr marL="4114800" lvl="8"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9pPr>
          </a:lstStyle>
          <a:p>
            <a:endParaRPr/>
          </a:p>
        </p:txBody>
      </p:sp>
      <p:sp>
        <p:nvSpPr>
          <p:cNvPr id="330" name="Google Shape;330;p44"/>
          <p:cNvSpPr txBox="1">
            <a:spLocks noGrp="1"/>
          </p:cNvSpPr>
          <p:nvPr>
            <p:ph type="body" idx="14"/>
          </p:nvPr>
        </p:nvSpPr>
        <p:spPr>
          <a:xfrm>
            <a:off x="6149225" y="2041115"/>
            <a:ext cx="2728200" cy="1188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1pPr>
            <a:lvl2pPr marL="914400" lvl="1"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2pPr>
            <a:lvl3pPr marL="1371600" lvl="2"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3pPr>
            <a:lvl4pPr marL="1828800" lvl="3"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4pPr>
            <a:lvl5pPr marL="2286000" lvl="4"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5pPr>
            <a:lvl6pPr marL="2743200" lvl="5"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6pPr>
            <a:lvl7pPr marL="3200400" lvl="6"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7pPr>
            <a:lvl8pPr marL="3657600" lvl="7"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8pPr>
            <a:lvl9pPr marL="4114800" lvl="8"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9pPr>
          </a:lstStyle>
          <a:p>
            <a:endParaRPr/>
          </a:p>
        </p:txBody>
      </p:sp>
      <p:sp>
        <p:nvSpPr>
          <p:cNvPr id="331" name="Google Shape;331;p44"/>
          <p:cNvSpPr>
            <a:spLocks noGrp="1"/>
          </p:cNvSpPr>
          <p:nvPr>
            <p:ph type="pic" idx="15"/>
          </p:nvPr>
        </p:nvSpPr>
        <p:spPr>
          <a:xfrm>
            <a:off x="3187763" y="237599"/>
            <a:ext cx="2728200" cy="1665000"/>
          </a:xfrm>
          <a:prstGeom prst="rect">
            <a:avLst/>
          </a:prstGeom>
          <a:noFill/>
          <a:ln w="9525" cap="flat" cmpd="sng">
            <a:solidFill>
              <a:schemeClr val="accent6"/>
            </a:solidFill>
            <a:prstDash val="solid"/>
            <a:round/>
            <a:headEnd type="none" w="sm" len="sm"/>
            <a:tailEnd type="none" w="sm" len="sm"/>
          </a:ln>
        </p:spPr>
      </p:sp>
      <p:sp>
        <p:nvSpPr>
          <p:cNvPr id="332" name="Google Shape;332;p44"/>
          <p:cNvSpPr txBox="1">
            <a:spLocks noGrp="1"/>
          </p:cNvSpPr>
          <p:nvPr>
            <p:ph type="body" idx="16"/>
          </p:nvPr>
        </p:nvSpPr>
        <p:spPr>
          <a:xfrm>
            <a:off x="3187763" y="2041849"/>
            <a:ext cx="2728200" cy="1188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1pPr>
            <a:lvl2pPr marL="914400" lvl="1"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2pPr>
            <a:lvl3pPr marL="1371600" lvl="2"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3pPr>
            <a:lvl4pPr marL="1828800" lvl="3"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4pPr>
            <a:lvl5pPr marL="2286000" lvl="4"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5pPr>
            <a:lvl6pPr marL="2743200" lvl="5"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6pPr>
            <a:lvl7pPr marL="3200400" lvl="6"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7pPr>
            <a:lvl8pPr marL="3657600" lvl="7"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8pPr>
            <a:lvl9pPr marL="4114800" lvl="8"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9pPr>
          </a:lstStyle>
          <a:p>
            <a:endParaRPr/>
          </a:p>
        </p:txBody>
      </p:sp>
      <p:sp>
        <p:nvSpPr>
          <p:cNvPr id="333" name="Google Shape;333;p44"/>
          <p:cNvSpPr>
            <a:spLocks noGrp="1"/>
          </p:cNvSpPr>
          <p:nvPr>
            <p:ph type="pic" idx="17"/>
          </p:nvPr>
        </p:nvSpPr>
        <p:spPr>
          <a:xfrm>
            <a:off x="226300" y="2383824"/>
            <a:ext cx="2728200" cy="1665000"/>
          </a:xfrm>
          <a:prstGeom prst="rect">
            <a:avLst/>
          </a:prstGeom>
          <a:noFill/>
          <a:ln w="9525" cap="flat" cmpd="sng">
            <a:solidFill>
              <a:schemeClr val="accent6"/>
            </a:solidFill>
            <a:prstDash val="solid"/>
            <a:round/>
            <a:headEnd type="none" w="sm" len="sm"/>
            <a:tailEnd type="none" w="sm" len="sm"/>
          </a:ln>
        </p:spPr>
      </p:sp>
      <p:sp>
        <p:nvSpPr>
          <p:cNvPr id="334" name="Google Shape;334;p44"/>
          <p:cNvSpPr txBox="1">
            <a:spLocks noGrp="1"/>
          </p:cNvSpPr>
          <p:nvPr>
            <p:ph type="body" idx="18"/>
          </p:nvPr>
        </p:nvSpPr>
        <p:spPr>
          <a:xfrm>
            <a:off x="226300" y="4188074"/>
            <a:ext cx="2728200" cy="1188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1pPr>
            <a:lvl2pPr marL="914400" lvl="1"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2pPr>
            <a:lvl3pPr marL="1371600" lvl="2"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3pPr>
            <a:lvl4pPr marL="1828800" lvl="3"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4pPr>
            <a:lvl5pPr marL="2286000" lvl="4"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5pPr>
            <a:lvl6pPr marL="2743200" lvl="5"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6pPr>
            <a:lvl7pPr marL="3200400" lvl="6"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7pPr>
            <a:lvl8pPr marL="3657600" lvl="7"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8pPr>
            <a:lvl9pPr marL="4114800" lvl="8"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9pPr>
          </a:lstStyle>
          <a:p>
            <a:endParaRPr/>
          </a:p>
        </p:txBody>
      </p:sp>
    </p:spTree>
    <p:extLst>
      <p:ext uri="{BB962C8B-B14F-4D97-AF65-F5344CB8AC3E}">
        <p14:creationId xmlns:p14="http://schemas.microsoft.com/office/powerpoint/2010/main" val="175990332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Do's and Don'ts 2 1">
  <p:cSld name="CAPTION_ONLY_1_1">
    <p:spTree>
      <p:nvGrpSpPr>
        <p:cNvPr id="1" name="Shape 335"/>
        <p:cNvGrpSpPr/>
        <p:nvPr/>
      </p:nvGrpSpPr>
      <p:grpSpPr>
        <a:xfrm>
          <a:off x="0" y="0"/>
          <a:ext cx="0" cy="0"/>
          <a:chOff x="0" y="0"/>
          <a:chExt cx="0" cy="0"/>
        </a:xfrm>
      </p:grpSpPr>
      <p:sp>
        <p:nvSpPr>
          <p:cNvPr id="336" name="Google Shape;336;p45"/>
          <p:cNvSpPr>
            <a:spLocks noGrp="1"/>
          </p:cNvSpPr>
          <p:nvPr>
            <p:ph type="pic" idx="2"/>
          </p:nvPr>
        </p:nvSpPr>
        <p:spPr>
          <a:xfrm>
            <a:off x="3191400" y="2379324"/>
            <a:ext cx="2728200" cy="1665000"/>
          </a:xfrm>
          <a:prstGeom prst="rect">
            <a:avLst/>
          </a:prstGeom>
          <a:noFill/>
          <a:ln w="9525" cap="flat" cmpd="sng">
            <a:solidFill>
              <a:schemeClr val="accent6"/>
            </a:solidFill>
            <a:prstDash val="solid"/>
            <a:round/>
            <a:headEnd type="none" w="sm" len="sm"/>
            <a:tailEnd type="none" w="sm" len="sm"/>
          </a:ln>
        </p:spPr>
      </p:sp>
      <p:sp>
        <p:nvSpPr>
          <p:cNvPr id="337" name="Google Shape;337;p45"/>
          <p:cNvSpPr txBox="1">
            <a:spLocks noGrp="1"/>
          </p:cNvSpPr>
          <p:nvPr>
            <p:ph type="body" idx="1"/>
          </p:nvPr>
        </p:nvSpPr>
        <p:spPr>
          <a:xfrm>
            <a:off x="3191400" y="4183574"/>
            <a:ext cx="2728200" cy="1188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1pPr>
            <a:lvl2pPr marL="914400" lvl="1"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2pPr>
            <a:lvl3pPr marL="1371600" lvl="2"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3pPr>
            <a:lvl4pPr marL="1828800" lvl="3"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4pPr>
            <a:lvl5pPr marL="2286000" lvl="4"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5pPr>
            <a:lvl6pPr marL="2743200" lvl="5"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6pPr>
            <a:lvl7pPr marL="3200400" lvl="6"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7pPr>
            <a:lvl8pPr marL="3657600" lvl="7"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8pPr>
            <a:lvl9pPr marL="4114800" lvl="8"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9pPr>
          </a:lstStyle>
          <a:p>
            <a:endParaRPr/>
          </a:p>
        </p:txBody>
      </p:sp>
      <p:sp>
        <p:nvSpPr>
          <p:cNvPr id="338" name="Google Shape;338;p45"/>
          <p:cNvSpPr>
            <a:spLocks noGrp="1"/>
          </p:cNvSpPr>
          <p:nvPr>
            <p:ph type="pic" idx="3"/>
          </p:nvPr>
        </p:nvSpPr>
        <p:spPr>
          <a:xfrm>
            <a:off x="226300" y="237600"/>
            <a:ext cx="2728200" cy="1665000"/>
          </a:xfrm>
          <a:prstGeom prst="rect">
            <a:avLst/>
          </a:prstGeom>
          <a:noFill/>
          <a:ln w="9525" cap="flat" cmpd="sng">
            <a:solidFill>
              <a:schemeClr val="accent1"/>
            </a:solidFill>
            <a:prstDash val="solid"/>
            <a:round/>
            <a:headEnd type="none" w="sm" len="sm"/>
            <a:tailEnd type="none" w="sm" len="sm"/>
          </a:ln>
        </p:spPr>
      </p:sp>
      <p:sp>
        <p:nvSpPr>
          <p:cNvPr id="339" name="Google Shape;339;p45"/>
          <p:cNvSpPr txBox="1">
            <a:spLocks noGrp="1"/>
          </p:cNvSpPr>
          <p:nvPr>
            <p:ph type="sldNum" idx="12"/>
          </p:nvPr>
        </p:nvSpPr>
        <p:spPr>
          <a:xfrm>
            <a:off x="226300" y="4886025"/>
            <a:ext cx="456600" cy="1692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da"/>
              <a:t>‹#›</a:t>
            </a:fld>
            <a:endParaRPr/>
          </a:p>
        </p:txBody>
      </p:sp>
      <p:sp>
        <p:nvSpPr>
          <p:cNvPr id="340" name="Google Shape;340;p45"/>
          <p:cNvSpPr txBox="1">
            <a:spLocks noGrp="1"/>
          </p:cNvSpPr>
          <p:nvPr>
            <p:ph type="body" idx="4"/>
          </p:nvPr>
        </p:nvSpPr>
        <p:spPr>
          <a:xfrm>
            <a:off x="1655064" y="4911250"/>
            <a:ext cx="2030100" cy="118800"/>
          </a:xfrm>
          <a:prstGeom prst="rect">
            <a:avLst/>
          </a:prstGeom>
        </p:spPr>
        <p:txBody>
          <a:bodyPr spcFirstLastPara="1" wrap="square" lIns="0" tIns="0" rIns="0" bIns="0" anchor="t" anchorCtr="0">
            <a:noAutofit/>
          </a:bodyPr>
          <a:lstStyle>
            <a:lvl1pPr marL="457200" lvl="0" indent="-279400" algn="ctr">
              <a:spcBef>
                <a:spcPts val="0"/>
              </a:spcBef>
              <a:spcAft>
                <a:spcPts val="0"/>
              </a:spcAft>
              <a:buClr>
                <a:schemeClr val="lt2"/>
              </a:buClr>
              <a:buSzPts val="800"/>
              <a:buChar char="●"/>
              <a:defRPr>
                <a:solidFill>
                  <a:schemeClr val="lt2"/>
                </a:solidFill>
              </a:defRPr>
            </a:lvl1pPr>
            <a:lvl2pPr marL="914400" lvl="1" indent="-279400" algn="ctr">
              <a:spcBef>
                <a:spcPts val="0"/>
              </a:spcBef>
              <a:spcAft>
                <a:spcPts val="0"/>
              </a:spcAft>
              <a:buClr>
                <a:schemeClr val="lt2"/>
              </a:buClr>
              <a:buSzPts val="800"/>
              <a:buChar char="○"/>
              <a:defRPr>
                <a:solidFill>
                  <a:schemeClr val="lt2"/>
                </a:solidFill>
              </a:defRPr>
            </a:lvl2pPr>
            <a:lvl3pPr marL="1371600" lvl="2" indent="-279400" algn="ctr">
              <a:spcBef>
                <a:spcPts val="0"/>
              </a:spcBef>
              <a:spcAft>
                <a:spcPts val="0"/>
              </a:spcAft>
              <a:buClr>
                <a:schemeClr val="lt2"/>
              </a:buClr>
              <a:buSzPts val="800"/>
              <a:buChar char="■"/>
              <a:defRPr>
                <a:solidFill>
                  <a:schemeClr val="lt2"/>
                </a:solidFill>
              </a:defRPr>
            </a:lvl3pPr>
            <a:lvl4pPr marL="1828800" lvl="3" indent="-279400" algn="ctr">
              <a:spcBef>
                <a:spcPts val="0"/>
              </a:spcBef>
              <a:spcAft>
                <a:spcPts val="0"/>
              </a:spcAft>
              <a:buClr>
                <a:schemeClr val="lt2"/>
              </a:buClr>
              <a:buSzPts val="800"/>
              <a:buChar char="●"/>
              <a:defRPr>
                <a:solidFill>
                  <a:schemeClr val="lt2"/>
                </a:solidFill>
              </a:defRPr>
            </a:lvl4pPr>
            <a:lvl5pPr marL="2286000" lvl="4" indent="-279400" algn="ctr">
              <a:spcBef>
                <a:spcPts val="0"/>
              </a:spcBef>
              <a:spcAft>
                <a:spcPts val="0"/>
              </a:spcAft>
              <a:buClr>
                <a:schemeClr val="lt2"/>
              </a:buClr>
              <a:buSzPts val="800"/>
              <a:buChar char="○"/>
              <a:defRPr>
                <a:solidFill>
                  <a:schemeClr val="lt2"/>
                </a:solidFill>
              </a:defRPr>
            </a:lvl5pPr>
            <a:lvl6pPr marL="2743200" lvl="5" indent="-279400" algn="ctr">
              <a:spcBef>
                <a:spcPts val="0"/>
              </a:spcBef>
              <a:spcAft>
                <a:spcPts val="0"/>
              </a:spcAft>
              <a:buClr>
                <a:schemeClr val="lt2"/>
              </a:buClr>
              <a:buSzPts val="800"/>
              <a:buChar char="■"/>
              <a:defRPr>
                <a:solidFill>
                  <a:schemeClr val="lt2"/>
                </a:solidFill>
              </a:defRPr>
            </a:lvl6pPr>
            <a:lvl7pPr marL="3200400" lvl="6" indent="-279400" algn="ctr">
              <a:spcBef>
                <a:spcPts val="0"/>
              </a:spcBef>
              <a:spcAft>
                <a:spcPts val="0"/>
              </a:spcAft>
              <a:buClr>
                <a:schemeClr val="lt2"/>
              </a:buClr>
              <a:buSzPts val="800"/>
              <a:buChar char="●"/>
              <a:defRPr>
                <a:solidFill>
                  <a:schemeClr val="lt2"/>
                </a:solidFill>
              </a:defRPr>
            </a:lvl7pPr>
            <a:lvl8pPr marL="3657600" lvl="7" indent="-279400" algn="ctr">
              <a:spcBef>
                <a:spcPts val="0"/>
              </a:spcBef>
              <a:spcAft>
                <a:spcPts val="0"/>
              </a:spcAft>
              <a:buClr>
                <a:schemeClr val="lt2"/>
              </a:buClr>
              <a:buSzPts val="800"/>
              <a:buChar char="○"/>
              <a:defRPr>
                <a:solidFill>
                  <a:schemeClr val="lt2"/>
                </a:solidFill>
              </a:defRPr>
            </a:lvl8pPr>
            <a:lvl9pPr marL="4114800" lvl="8" indent="-279400" algn="ctr">
              <a:spcBef>
                <a:spcPts val="0"/>
              </a:spcBef>
              <a:spcAft>
                <a:spcPts val="0"/>
              </a:spcAft>
              <a:buClr>
                <a:schemeClr val="lt2"/>
              </a:buClr>
              <a:buSzPts val="800"/>
              <a:buChar char="■"/>
              <a:defRPr>
                <a:solidFill>
                  <a:schemeClr val="lt2"/>
                </a:solidFill>
              </a:defRPr>
            </a:lvl9pPr>
          </a:lstStyle>
          <a:p>
            <a:endParaRPr/>
          </a:p>
        </p:txBody>
      </p:sp>
      <p:sp>
        <p:nvSpPr>
          <p:cNvPr id="341" name="Google Shape;341;p45"/>
          <p:cNvSpPr txBox="1">
            <a:spLocks noGrp="1"/>
          </p:cNvSpPr>
          <p:nvPr>
            <p:ph type="body" idx="5"/>
          </p:nvPr>
        </p:nvSpPr>
        <p:spPr>
          <a:xfrm>
            <a:off x="4480560" y="4911225"/>
            <a:ext cx="2030100" cy="118800"/>
          </a:xfrm>
          <a:prstGeom prst="rect">
            <a:avLst/>
          </a:prstGeom>
        </p:spPr>
        <p:txBody>
          <a:bodyPr spcFirstLastPara="1" wrap="square" lIns="0" tIns="0" rIns="0" bIns="0" anchor="t" anchorCtr="0">
            <a:noAutofit/>
          </a:bodyPr>
          <a:lstStyle>
            <a:lvl1pPr marL="457200" lvl="0" indent="-279400" algn="ctr">
              <a:spcBef>
                <a:spcPts val="0"/>
              </a:spcBef>
              <a:spcAft>
                <a:spcPts val="0"/>
              </a:spcAft>
              <a:buClr>
                <a:schemeClr val="lt2"/>
              </a:buClr>
              <a:buSzPts val="800"/>
              <a:buChar char="●"/>
              <a:defRPr>
                <a:solidFill>
                  <a:schemeClr val="lt2"/>
                </a:solidFill>
              </a:defRPr>
            </a:lvl1pPr>
            <a:lvl2pPr marL="914400" lvl="1" indent="-279400" algn="ctr">
              <a:spcBef>
                <a:spcPts val="0"/>
              </a:spcBef>
              <a:spcAft>
                <a:spcPts val="0"/>
              </a:spcAft>
              <a:buClr>
                <a:schemeClr val="lt2"/>
              </a:buClr>
              <a:buSzPts val="800"/>
              <a:buChar char="○"/>
              <a:defRPr>
                <a:solidFill>
                  <a:schemeClr val="lt2"/>
                </a:solidFill>
              </a:defRPr>
            </a:lvl2pPr>
            <a:lvl3pPr marL="1371600" lvl="2" indent="-279400" algn="ctr">
              <a:spcBef>
                <a:spcPts val="0"/>
              </a:spcBef>
              <a:spcAft>
                <a:spcPts val="0"/>
              </a:spcAft>
              <a:buClr>
                <a:schemeClr val="lt2"/>
              </a:buClr>
              <a:buSzPts val="800"/>
              <a:buChar char="■"/>
              <a:defRPr>
                <a:solidFill>
                  <a:schemeClr val="lt2"/>
                </a:solidFill>
              </a:defRPr>
            </a:lvl3pPr>
            <a:lvl4pPr marL="1828800" lvl="3" indent="-279400" algn="ctr">
              <a:spcBef>
                <a:spcPts val="0"/>
              </a:spcBef>
              <a:spcAft>
                <a:spcPts val="0"/>
              </a:spcAft>
              <a:buClr>
                <a:schemeClr val="lt2"/>
              </a:buClr>
              <a:buSzPts val="800"/>
              <a:buChar char="●"/>
              <a:defRPr>
                <a:solidFill>
                  <a:schemeClr val="lt2"/>
                </a:solidFill>
              </a:defRPr>
            </a:lvl4pPr>
            <a:lvl5pPr marL="2286000" lvl="4" indent="-279400" algn="ctr">
              <a:spcBef>
                <a:spcPts val="0"/>
              </a:spcBef>
              <a:spcAft>
                <a:spcPts val="0"/>
              </a:spcAft>
              <a:buClr>
                <a:schemeClr val="lt2"/>
              </a:buClr>
              <a:buSzPts val="800"/>
              <a:buChar char="○"/>
              <a:defRPr>
                <a:solidFill>
                  <a:schemeClr val="lt2"/>
                </a:solidFill>
              </a:defRPr>
            </a:lvl5pPr>
            <a:lvl6pPr marL="2743200" lvl="5" indent="-279400" algn="ctr">
              <a:spcBef>
                <a:spcPts val="0"/>
              </a:spcBef>
              <a:spcAft>
                <a:spcPts val="0"/>
              </a:spcAft>
              <a:buClr>
                <a:schemeClr val="lt2"/>
              </a:buClr>
              <a:buSzPts val="800"/>
              <a:buChar char="■"/>
              <a:defRPr>
                <a:solidFill>
                  <a:schemeClr val="lt2"/>
                </a:solidFill>
              </a:defRPr>
            </a:lvl6pPr>
            <a:lvl7pPr marL="3200400" lvl="6" indent="-279400" algn="ctr">
              <a:spcBef>
                <a:spcPts val="0"/>
              </a:spcBef>
              <a:spcAft>
                <a:spcPts val="0"/>
              </a:spcAft>
              <a:buClr>
                <a:schemeClr val="lt2"/>
              </a:buClr>
              <a:buSzPts val="800"/>
              <a:buChar char="●"/>
              <a:defRPr>
                <a:solidFill>
                  <a:schemeClr val="lt2"/>
                </a:solidFill>
              </a:defRPr>
            </a:lvl7pPr>
            <a:lvl8pPr marL="3657600" lvl="7" indent="-279400" algn="ctr">
              <a:spcBef>
                <a:spcPts val="0"/>
              </a:spcBef>
              <a:spcAft>
                <a:spcPts val="0"/>
              </a:spcAft>
              <a:buClr>
                <a:schemeClr val="lt2"/>
              </a:buClr>
              <a:buSzPts val="800"/>
              <a:buChar char="○"/>
              <a:defRPr>
                <a:solidFill>
                  <a:schemeClr val="lt2"/>
                </a:solidFill>
              </a:defRPr>
            </a:lvl8pPr>
            <a:lvl9pPr marL="4114800" lvl="8" indent="-279400" algn="ctr">
              <a:spcBef>
                <a:spcPts val="0"/>
              </a:spcBef>
              <a:spcAft>
                <a:spcPts val="0"/>
              </a:spcAft>
              <a:buClr>
                <a:schemeClr val="lt2"/>
              </a:buClr>
              <a:buSzPts val="800"/>
              <a:buChar char="■"/>
              <a:defRPr>
                <a:solidFill>
                  <a:schemeClr val="lt2"/>
                </a:solidFill>
              </a:defRPr>
            </a:lvl9pPr>
          </a:lstStyle>
          <a:p>
            <a:endParaRPr/>
          </a:p>
        </p:txBody>
      </p:sp>
      <p:sp>
        <p:nvSpPr>
          <p:cNvPr id="342" name="Google Shape;342;p45"/>
          <p:cNvSpPr txBox="1">
            <a:spLocks noGrp="1"/>
          </p:cNvSpPr>
          <p:nvPr>
            <p:ph type="body" idx="6"/>
          </p:nvPr>
        </p:nvSpPr>
        <p:spPr>
          <a:xfrm>
            <a:off x="6858000" y="4911225"/>
            <a:ext cx="2030100" cy="118800"/>
          </a:xfrm>
          <a:prstGeom prst="rect">
            <a:avLst/>
          </a:prstGeom>
        </p:spPr>
        <p:txBody>
          <a:bodyPr spcFirstLastPara="1" wrap="square" lIns="0" tIns="0" rIns="0" bIns="0" anchor="t" anchorCtr="0">
            <a:noAutofit/>
          </a:bodyPr>
          <a:lstStyle>
            <a:lvl1pPr marL="457200" lvl="0" indent="-279400" algn="r">
              <a:spcBef>
                <a:spcPts val="0"/>
              </a:spcBef>
              <a:spcAft>
                <a:spcPts val="0"/>
              </a:spcAft>
              <a:buClr>
                <a:schemeClr val="lt2"/>
              </a:buClr>
              <a:buSzPts val="800"/>
              <a:buChar char="●"/>
              <a:defRPr>
                <a:solidFill>
                  <a:schemeClr val="lt2"/>
                </a:solidFill>
              </a:defRPr>
            </a:lvl1pPr>
            <a:lvl2pPr marL="914400" lvl="1" indent="-279400" algn="r">
              <a:spcBef>
                <a:spcPts val="0"/>
              </a:spcBef>
              <a:spcAft>
                <a:spcPts val="0"/>
              </a:spcAft>
              <a:buClr>
                <a:schemeClr val="lt2"/>
              </a:buClr>
              <a:buSzPts val="800"/>
              <a:buChar char="○"/>
              <a:defRPr>
                <a:solidFill>
                  <a:schemeClr val="lt2"/>
                </a:solidFill>
              </a:defRPr>
            </a:lvl2pPr>
            <a:lvl3pPr marL="1371600" lvl="2" indent="-279400" algn="r">
              <a:spcBef>
                <a:spcPts val="0"/>
              </a:spcBef>
              <a:spcAft>
                <a:spcPts val="0"/>
              </a:spcAft>
              <a:buClr>
                <a:schemeClr val="lt2"/>
              </a:buClr>
              <a:buSzPts val="800"/>
              <a:buChar char="■"/>
              <a:defRPr>
                <a:solidFill>
                  <a:schemeClr val="lt2"/>
                </a:solidFill>
              </a:defRPr>
            </a:lvl3pPr>
            <a:lvl4pPr marL="1828800" lvl="3" indent="-279400" algn="r">
              <a:spcBef>
                <a:spcPts val="0"/>
              </a:spcBef>
              <a:spcAft>
                <a:spcPts val="0"/>
              </a:spcAft>
              <a:buClr>
                <a:schemeClr val="lt2"/>
              </a:buClr>
              <a:buSzPts val="800"/>
              <a:buChar char="●"/>
              <a:defRPr>
                <a:solidFill>
                  <a:schemeClr val="lt2"/>
                </a:solidFill>
              </a:defRPr>
            </a:lvl4pPr>
            <a:lvl5pPr marL="2286000" lvl="4" indent="-279400" algn="r">
              <a:spcBef>
                <a:spcPts val="0"/>
              </a:spcBef>
              <a:spcAft>
                <a:spcPts val="0"/>
              </a:spcAft>
              <a:buClr>
                <a:schemeClr val="lt2"/>
              </a:buClr>
              <a:buSzPts val="800"/>
              <a:buChar char="○"/>
              <a:defRPr>
                <a:solidFill>
                  <a:schemeClr val="lt2"/>
                </a:solidFill>
              </a:defRPr>
            </a:lvl5pPr>
            <a:lvl6pPr marL="2743200" lvl="5" indent="-279400" algn="r">
              <a:spcBef>
                <a:spcPts val="0"/>
              </a:spcBef>
              <a:spcAft>
                <a:spcPts val="0"/>
              </a:spcAft>
              <a:buClr>
                <a:schemeClr val="lt2"/>
              </a:buClr>
              <a:buSzPts val="800"/>
              <a:buChar char="■"/>
              <a:defRPr>
                <a:solidFill>
                  <a:schemeClr val="lt2"/>
                </a:solidFill>
              </a:defRPr>
            </a:lvl6pPr>
            <a:lvl7pPr marL="3200400" lvl="6" indent="-279400" algn="r">
              <a:spcBef>
                <a:spcPts val="0"/>
              </a:spcBef>
              <a:spcAft>
                <a:spcPts val="0"/>
              </a:spcAft>
              <a:buClr>
                <a:schemeClr val="lt2"/>
              </a:buClr>
              <a:buSzPts val="800"/>
              <a:buChar char="●"/>
              <a:defRPr>
                <a:solidFill>
                  <a:schemeClr val="lt2"/>
                </a:solidFill>
              </a:defRPr>
            </a:lvl7pPr>
            <a:lvl8pPr marL="3657600" lvl="7" indent="-279400" algn="r">
              <a:spcBef>
                <a:spcPts val="0"/>
              </a:spcBef>
              <a:spcAft>
                <a:spcPts val="0"/>
              </a:spcAft>
              <a:buClr>
                <a:schemeClr val="lt2"/>
              </a:buClr>
              <a:buSzPts val="800"/>
              <a:buChar char="○"/>
              <a:defRPr>
                <a:solidFill>
                  <a:schemeClr val="lt2"/>
                </a:solidFill>
              </a:defRPr>
            </a:lvl8pPr>
            <a:lvl9pPr marL="4114800" lvl="8" indent="-279400" algn="r">
              <a:spcBef>
                <a:spcPts val="0"/>
              </a:spcBef>
              <a:spcAft>
                <a:spcPts val="0"/>
              </a:spcAft>
              <a:buClr>
                <a:schemeClr val="lt2"/>
              </a:buClr>
              <a:buSzPts val="800"/>
              <a:buChar char="■"/>
              <a:defRPr>
                <a:solidFill>
                  <a:schemeClr val="lt2"/>
                </a:solidFill>
              </a:defRPr>
            </a:lvl9pPr>
          </a:lstStyle>
          <a:p>
            <a:endParaRPr/>
          </a:p>
        </p:txBody>
      </p:sp>
      <p:cxnSp>
        <p:nvCxnSpPr>
          <p:cNvPr id="343" name="Google Shape;343;p45"/>
          <p:cNvCxnSpPr/>
          <p:nvPr/>
        </p:nvCxnSpPr>
        <p:spPr>
          <a:xfrm rot="10800000">
            <a:off x="226300" y="4788100"/>
            <a:ext cx="8667600" cy="0"/>
          </a:xfrm>
          <a:prstGeom prst="straightConnector1">
            <a:avLst/>
          </a:prstGeom>
          <a:noFill/>
          <a:ln w="76200" cap="flat" cmpd="sng">
            <a:solidFill>
              <a:schemeClr val="dk2"/>
            </a:solidFill>
            <a:prstDash val="solid"/>
            <a:round/>
            <a:headEnd type="none" w="med" len="med"/>
            <a:tailEnd type="none" w="med" len="med"/>
          </a:ln>
        </p:spPr>
      </p:cxnSp>
      <p:sp>
        <p:nvSpPr>
          <p:cNvPr id="344" name="Google Shape;344;p45"/>
          <p:cNvSpPr txBox="1">
            <a:spLocks noGrp="1"/>
          </p:cNvSpPr>
          <p:nvPr>
            <p:ph type="body" idx="7"/>
          </p:nvPr>
        </p:nvSpPr>
        <p:spPr>
          <a:xfrm>
            <a:off x="226300" y="2041115"/>
            <a:ext cx="2728200" cy="1188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1pPr>
            <a:lvl2pPr marL="914400" lvl="1"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2pPr>
            <a:lvl3pPr marL="1371600" lvl="2"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3pPr>
            <a:lvl4pPr marL="1828800" lvl="3"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4pPr>
            <a:lvl5pPr marL="2286000" lvl="4"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5pPr>
            <a:lvl6pPr marL="2743200" lvl="5"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6pPr>
            <a:lvl7pPr marL="3200400" lvl="6"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7pPr>
            <a:lvl8pPr marL="3657600" lvl="7"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8pPr>
            <a:lvl9pPr marL="4114800" lvl="8"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9pPr>
          </a:lstStyle>
          <a:p>
            <a:endParaRPr/>
          </a:p>
        </p:txBody>
      </p:sp>
      <p:sp>
        <p:nvSpPr>
          <p:cNvPr id="345" name="Google Shape;345;p45"/>
          <p:cNvSpPr>
            <a:spLocks noGrp="1"/>
          </p:cNvSpPr>
          <p:nvPr>
            <p:ph type="pic" idx="8"/>
          </p:nvPr>
        </p:nvSpPr>
        <p:spPr>
          <a:xfrm>
            <a:off x="3187763" y="237599"/>
            <a:ext cx="2728200" cy="1665000"/>
          </a:xfrm>
          <a:prstGeom prst="rect">
            <a:avLst/>
          </a:prstGeom>
          <a:noFill/>
          <a:ln w="9525" cap="flat" cmpd="sng">
            <a:solidFill>
              <a:schemeClr val="accent6"/>
            </a:solidFill>
            <a:prstDash val="solid"/>
            <a:round/>
            <a:headEnd type="none" w="sm" len="sm"/>
            <a:tailEnd type="none" w="sm" len="sm"/>
          </a:ln>
        </p:spPr>
      </p:sp>
      <p:sp>
        <p:nvSpPr>
          <p:cNvPr id="346" name="Google Shape;346;p45"/>
          <p:cNvSpPr txBox="1">
            <a:spLocks noGrp="1"/>
          </p:cNvSpPr>
          <p:nvPr>
            <p:ph type="body" idx="9"/>
          </p:nvPr>
        </p:nvSpPr>
        <p:spPr>
          <a:xfrm>
            <a:off x="3187763" y="2041849"/>
            <a:ext cx="2728200" cy="1188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1pPr>
            <a:lvl2pPr marL="914400" lvl="1"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2pPr>
            <a:lvl3pPr marL="1371600" lvl="2"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3pPr>
            <a:lvl4pPr marL="1828800" lvl="3"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4pPr>
            <a:lvl5pPr marL="2286000" lvl="4"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5pPr>
            <a:lvl6pPr marL="2743200" lvl="5"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6pPr>
            <a:lvl7pPr marL="3200400" lvl="6"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7pPr>
            <a:lvl8pPr marL="3657600" lvl="7"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8pPr>
            <a:lvl9pPr marL="4114800" lvl="8"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9pPr>
          </a:lstStyle>
          <a:p>
            <a:endParaRPr/>
          </a:p>
        </p:txBody>
      </p:sp>
      <p:sp>
        <p:nvSpPr>
          <p:cNvPr id="347" name="Google Shape;347;p45"/>
          <p:cNvSpPr>
            <a:spLocks noGrp="1"/>
          </p:cNvSpPr>
          <p:nvPr>
            <p:ph type="pic" idx="13"/>
          </p:nvPr>
        </p:nvSpPr>
        <p:spPr>
          <a:xfrm>
            <a:off x="226300" y="2383824"/>
            <a:ext cx="2728200" cy="1665000"/>
          </a:xfrm>
          <a:prstGeom prst="rect">
            <a:avLst/>
          </a:prstGeom>
          <a:noFill/>
          <a:ln w="9525" cap="flat" cmpd="sng">
            <a:solidFill>
              <a:schemeClr val="accent6"/>
            </a:solidFill>
            <a:prstDash val="solid"/>
            <a:round/>
            <a:headEnd type="none" w="sm" len="sm"/>
            <a:tailEnd type="none" w="sm" len="sm"/>
          </a:ln>
        </p:spPr>
      </p:sp>
      <p:sp>
        <p:nvSpPr>
          <p:cNvPr id="348" name="Google Shape;348;p45"/>
          <p:cNvSpPr txBox="1">
            <a:spLocks noGrp="1"/>
          </p:cNvSpPr>
          <p:nvPr>
            <p:ph type="body" idx="14"/>
          </p:nvPr>
        </p:nvSpPr>
        <p:spPr>
          <a:xfrm>
            <a:off x="226300" y="4188074"/>
            <a:ext cx="2728200" cy="1188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1pPr>
            <a:lvl2pPr marL="914400" lvl="1"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2pPr>
            <a:lvl3pPr marL="1371600" lvl="2"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3pPr>
            <a:lvl4pPr marL="1828800" lvl="3"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4pPr>
            <a:lvl5pPr marL="2286000" lvl="4"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5pPr>
            <a:lvl6pPr marL="2743200" lvl="5"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6pPr>
            <a:lvl7pPr marL="3200400" lvl="6"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7pPr>
            <a:lvl8pPr marL="3657600" lvl="7"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8pPr>
            <a:lvl9pPr marL="4114800" lvl="8"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9pPr>
          </a:lstStyle>
          <a:p>
            <a:endParaRPr/>
          </a:p>
        </p:txBody>
      </p:sp>
      <p:sp>
        <p:nvSpPr>
          <p:cNvPr id="349" name="Google Shape;349;p45"/>
          <p:cNvSpPr/>
          <p:nvPr/>
        </p:nvSpPr>
        <p:spPr>
          <a:xfrm rot="5400000">
            <a:off x="5751250" y="1378625"/>
            <a:ext cx="4276500" cy="19947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45"/>
          <p:cNvSpPr txBox="1">
            <a:spLocks noGrp="1"/>
          </p:cNvSpPr>
          <p:nvPr>
            <p:ph type="subTitle" idx="15"/>
          </p:nvPr>
        </p:nvSpPr>
        <p:spPr>
          <a:xfrm>
            <a:off x="7109425" y="432575"/>
            <a:ext cx="1548900" cy="169200"/>
          </a:xfrm>
          <a:prstGeom prst="rect">
            <a:avLst/>
          </a:prstGeom>
        </p:spPr>
        <p:txBody>
          <a:bodyPr spcFirstLastPara="1" wrap="square" lIns="0" tIns="0" rIns="0" bIns="0" anchor="b" anchorCtr="0">
            <a:noAutofit/>
          </a:bodyPr>
          <a:lstStyle>
            <a:lvl1pPr lvl="0">
              <a:spcBef>
                <a:spcPts val="0"/>
              </a:spcBef>
              <a:spcAft>
                <a:spcPts val="0"/>
              </a:spcAft>
              <a:buClr>
                <a:schemeClr val="accent3"/>
              </a:buClr>
              <a:buSzPts val="1100"/>
              <a:buFont typeface="Work Sans Black"/>
              <a:buNone/>
              <a:defRPr>
                <a:solidFill>
                  <a:schemeClr val="accent3"/>
                </a:solidFill>
              </a:defRPr>
            </a:lvl1pPr>
            <a:lvl2pPr lvl="1">
              <a:spcBef>
                <a:spcPts val="0"/>
              </a:spcBef>
              <a:spcAft>
                <a:spcPts val="0"/>
              </a:spcAft>
              <a:buClr>
                <a:schemeClr val="accent5"/>
              </a:buClr>
              <a:buSzPts val="1100"/>
              <a:buFont typeface="Work Sans Black"/>
              <a:buNone/>
              <a:defRPr/>
            </a:lvl2pPr>
            <a:lvl3pPr lvl="2">
              <a:spcBef>
                <a:spcPts val="0"/>
              </a:spcBef>
              <a:spcAft>
                <a:spcPts val="0"/>
              </a:spcAft>
              <a:buClr>
                <a:schemeClr val="accent5"/>
              </a:buClr>
              <a:buSzPts val="1100"/>
              <a:buFont typeface="Work Sans Black"/>
              <a:buNone/>
              <a:defRPr/>
            </a:lvl3pPr>
            <a:lvl4pPr lvl="3">
              <a:spcBef>
                <a:spcPts val="0"/>
              </a:spcBef>
              <a:spcAft>
                <a:spcPts val="0"/>
              </a:spcAft>
              <a:buClr>
                <a:schemeClr val="accent5"/>
              </a:buClr>
              <a:buSzPts val="1100"/>
              <a:buFont typeface="Work Sans Black"/>
              <a:buNone/>
              <a:defRPr/>
            </a:lvl4pPr>
            <a:lvl5pPr lvl="4">
              <a:spcBef>
                <a:spcPts val="0"/>
              </a:spcBef>
              <a:spcAft>
                <a:spcPts val="0"/>
              </a:spcAft>
              <a:buClr>
                <a:schemeClr val="accent5"/>
              </a:buClr>
              <a:buSzPts val="1100"/>
              <a:buFont typeface="Work Sans Black"/>
              <a:buNone/>
              <a:defRPr/>
            </a:lvl5pPr>
            <a:lvl6pPr lvl="5">
              <a:spcBef>
                <a:spcPts val="0"/>
              </a:spcBef>
              <a:spcAft>
                <a:spcPts val="0"/>
              </a:spcAft>
              <a:buClr>
                <a:schemeClr val="accent5"/>
              </a:buClr>
              <a:buSzPts val="1100"/>
              <a:buFont typeface="Work Sans Black"/>
              <a:buNone/>
              <a:defRPr/>
            </a:lvl6pPr>
            <a:lvl7pPr lvl="6">
              <a:spcBef>
                <a:spcPts val="0"/>
              </a:spcBef>
              <a:spcAft>
                <a:spcPts val="0"/>
              </a:spcAft>
              <a:buClr>
                <a:schemeClr val="accent5"/>
              </a:buClr>
              <a:buSzPts val="1100"/>
              <a:buFont typeface="Work Sans Black"/>
              <a:buNone/>
              <a:defRPr/>
            </a:lvl7pPr>
            <a:lvl8pPr lvl="7">
              <a:spcBef>
                <a:spcPts val="0"/>
              </a:spcBef>
              <a:spcAft>
                <a:spcPts val="0"/>
              </a:spcAft>
              <a:buClr>
                <a:schemeClr val="accent5"/>
              </a:buClr>
              <a:buSzPts val="1100"/>
              <a:buFont typeface="Work Sans Black"/>
              <a:buNone/>
              <a:defRPr/>
            </a:lvl8pPr>
            <a:lvl9pPr lvl="8">
              <a:spcBef>
                <a:spcPts val="0"/>
              </a:spcBef>
              <a:spcAft>
                <a:spcPts val="0"/>
              </a:spcAft>
              <a:buClr>
                <a:schemeClr val="accent5"/>
              </a:buClr>
              <a:buSzPts val="1100"/>
              <a:buFont typeface="Work Sans Black"/>
              <a:buNone/>
              <a:defRPr/>
            </a:lvl9pPr>
          </a:lstStyle>
          <a:p>
            <a:endParaRPr/>
          </a:p>
        </p:txBody>
      </p:sp>
      <p:sp>
        <p:nvSpPr>
          <p:cNvPr id="351" name="Google Shape;351;p45"/>
          <p:cNvSpPr txBox="1">
            <a:spLocks noGrp="1"/>
          </p:cNvSpPr>
          <p:nvPr>
            <p:ph type="body" idx="16"/>
          </p:nvPr>
        </p:nvSpPr>
        <p:spPr>
          <a:xfrm>
            <a:off x="7114975" y="3121200"/>
            <a:ext cx="1548900" cy="1180800"/>
          </a:xfrm>
          <a:prstGeom prst="rect">
            <a:avLst/>
          </a:prstGeom>
        </p:spPr>
        <p:txBody>
          <a:bodyPr spcFirstLastPara="1" wrap="square" lIns="0" tIns="0" rIns="0" bIns="0" anchor="b" anchorCtr="0">
            <a:noAutofit/>
          </a:bodyPr>
          <a:lstStyle>
            <a:lvl1pPr marL="457200" lvl="0" indent="-279400">
              <a:spcBef>
                <a:spcPts val="0"/>
              </a:spcBef>
              <a:spcAft>
                <a:spcPts val="0"/>
              </a:spcAft>
              <a:buSzPts val="800"/>
              <a:buFont typeface="Work Sans"/>
              <a:buChar char="●"/>
              <a:defRPr/>
            </a:lvl1pPr>
            <a:lvl2pPr marL="914400" lvl="1" indent="-279400">
              <a:spcBef>
                <a:spcPts val="0"/>
              </a:spcBef>
              <a:spcAft>
                <a:spcPts val="0"/>
              </a:spcAft>
              <a:buSzPts val="800"/>
              <a:buFont typeface="Work Sans"/>
              <a:buChar char="○"/>
              <a:defRPr/>
            </a:lvl2pPr>
            <a:lvl3pPr marL="1371600" lvl="2" indent="-279400">
              <a:spcBef>
                <a:spcPts val="0"/>
              </a:spcBef>
              <a:spcAft>
                <a:spcPts val="0"/>
              </a:spcAft>
              <a:buSzPts val="800"/>
              <a:buFont typeface="Work Sans"/>
              <a:buChar char="■"/>
              <a:defRPr/>
            </a:lvl3pPr>
            <a:lvl4pPr marL="1828800" lvl="3" indent="-279400">
              <a:spcBef>
                <a:spcPts val="0"/>
              </a:spcBef>
              <a:spcAft>
                <a:spcPts val="0"/>
              </a:spcAft>
              <a:buSzPts val="800"/>
              <a:buFont typeface="Work Sans"/>
              <a:buChar char="●"/>
              <a:defRPr/>
            </a:lvl4pPr>
            <a:lvl5pPr marL="2286000" lvl="4" indent="-279400">
              <a:spcBef>
                <a:spcPts val="0"/>
              </a:spcBef>
              <a:spcAft>
                <a:spcPts val="0"/>
              </a:spcAft>
              <a:buSzPts val="800"/>
              <a:buFont typeface="Work Sans"/>
              <a:buChar char="○"/>
              <a:defRPr/>
            </a:lvl5pPr>
            <a:lvl6pPr marL="2743200" lvl="5" indent="-279400">
              <a:spcBef>
                <a:spcPts val="0"/>
              </a:spcBef>
              <a:spcAft>
                <a:spcPts val="0"/>
              </a:spcAft>
              <a:buSzPts val="800"/>
              <a:buFont typeface="Work Sans"/>
              <a:buChar char="■"/>
              <a:defRPr/>
            </a:lvl6pPr>
            <a:lvl7pPr marL="3200400" lvl="6" indent="-279400">
              <a:spcBef>
                <a:spcPts val="0"/>
              </a:spcBef>
              <a:spcAft>
                <a:spcPts val="0"/>
              </a:spcAft>
              <a:buSzPts val="800"/>
              <a:buFont typeface="Work Sans"/>
              <a:buChar char="●"/>
              <a:defRPr/>
            </a:lvl7pPr>
            <a:lvl8pPr marL="3657600" lvl="7" indent="-279400">
              <a:spcBef>
                <a:spcPts val="0"/>
              </a:spcBef>
              <a:spcAft>
                <a:spcPts val="0"/>
              </a:spcAft>
              <a:buSzPts val="800"/>
              <a:buFont typeface="Work Sans"/>
              <a:buChar char="○"/>
              <a:defRPr/>
            </a:lvl8pPr>
            <a:lvl9pPr marL="4114800" lvl="8" indent="-279400">
              <a:spcBef>
                <a:spcPts val="0"/>
              </a:spcBef>
              <a:spcAft>
                <a:spcPts val="0"/>
              </a:spcAft>
              <a:buSzPts val="800"/>
              <a:buFont typeface="Work Sans"/>
              <a:buChar char="■"/>
              <a:defRPr/>
            </a:lvl9pPr>
          </a:lstStyle>
          <a:p>
            <a:endParaRPr/>
          </a:p>
        </p:txBody>
      </p:sp>
    </p:spTree>
    <p:extLst>
      <p:ext uri="{BB962C8B-B14F-4D97-AF65-F5344CB8AC3E}">
        <p14:creationId xmlns:p14="http://schemas.microsoft.com/office/powerpoint/2010/main" val="44002065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Photography">
  <p:cSld name="BIG_NUMBER">
    <p:spTree>
      <p:nvGrpSpPr>
        <p:cNvPr id="1" name="Shape 352"/>
        <p:cNvGrpSpPr/>
        <p:nvPr/>
      </p:nvGrpSpPr>
      <p:grpSpPr>
        <a:xfrm>
          <a:off x="0" y="0"/>
          <a:ext cx="0" cy="0"/>
          <a:chOff x="0" y="0"/>
          <a:chExt cx="0" cy="0"/>
        </a:xfrm>
      </p:grpSpPr>
      <p:sp>
        <p:nvSpPr>
          <p:cNvPr id="353" name="Google Shape;353;p46"/>
          <p:cNvSpPr/>
          <p:nvPr/>
        </p:nvSpPr>
        <p:spPr>
          <a:xfrm rot="5400000">
            <a:off x="5751250" y="1378625"/>
            <a:ext cx="4276500" cy="19947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46"/>
          <p:cNvSpPr txBox="1">
            <a:spLocks noGrp="1"/>
          </p:cNvSpPr>
          <p:nvPr>
            <p:ph type="sldNum" idx="12"/>
          </p:nvPr>
        </p:nvSpPr>
        <p:spPr>
          <a:xfrm>
            <a:off x="226300" y="4886025"/>
            <a:ext cx="456600" cy="1692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da"/>
              <a:t>‹#›</a:t>
            </a:fld>
            <a:endParaRPr/>
          </a:p>
        </p:txBody>
      </p:sp>
      <p:sp>
        <p:nvSpPr>
          <p:cNvPr id="355" name="Google Shape;355;p46"/>
          <p:cNvSpPr txBox="1">
            <a:spLocks noGrp="1"/>
          </p:cNvSpPr>
          <p:nvPr>
            <p:ph type="subTitle" idx="1"/>
          </p:nvPr>
        </p:nvSpPr>
        <p:spPr>
          <a:xfrm>
            <a:off x="7109425" y="432575"/>
            <a:ext cx="1548900" cy="169200"/>
          </a:xfrm>
          <a:prstGeom prst="rect">
            <a:avLst/>
          </a:prstGeom>
        </p:spPr>
        <p:txBody>
          <a:bodyPr spcFirstLastPara="1" wrap="square" lIns="0" tIns="0" rIns="0" bIns="0" anchor="b" anchorCtr="0">
            <a:noAutofit/>
          </a:bodyPr>
          <a:lstStyle>
            <a:lvl1pPr lvl="0">
              <a:spcBef>
                <a:spcPts val="0"/>
              </a:spcBef>
              <a:spcAft>
                <a:spcPts val="0"/>
              </a:spcAft>
              <a:buClr>
                <a:schemeClr val="accent3"/>
              </a:buClr>
              <a:buSzPts val="1100"/>
              <a:buFont typeface="Work Sans Black"/>
              <a:buNone/>
              <a:defRPr>
                <a:solidFill>
                  <a:schemeClr val="accent3"/>
                </a:solidFill>
              </a:defRPr>
            </a:lvl1pPr>
            <a:lvl2pPr lvl="1">
              <a:spcBef>
                <a:spcPts val="0"/>
              </a:spcBef>
              <a:spcAft>
                <a:spcPts val="0"/>
              </a:spcAft>
              <a:buClr>
                <a:schemeClr val="accent5"/>
              </a:buClr>
              <a:buSzPts val="1100"/>
              <a:buFont typeface="Work Sans Black"/>
              <a:buNone/>
              <a:defRPr/>
            </a:lvl2pPr>
            <a:lvl3pPr lvl="2">
              <a:spcBef>
                <a:spcPts val="0"/>
              </a:spcBef>
              <a:spcAft>
                <a:spcPts val="0"/>
              </a:spcAft>
              <a:buClr>
                <a:schemeClr val="accent5"/>
              </a:buClr>
              <a:buSzPts val="1100"/>
              <a:buFont typeface="Work Sans Black"/>
              <a:buNone/>
              <a:defRPr/>
            </a:lvl3pPr>
            <a:lvl4pPr lvl="3">
              <a:spcBef>
                <a:spcPts val="0"/>
              </a:spcBef>
              <a:spcAft>
                <a:spcPts val="0"/>
              </a:spcAft>
              <a:buClr>
                <a:schemeClr val="accent5"/>
              </a:buClr>
              <a:buSzPts val="1100"/>
              <a:buFont typeface="Work Sans Black"/>
              <a:buNone/>
              <a:defRPr/>
            </a:lvl4pPr>
            <a:lvl5pPr lvl="4">
              <a:spcBef>
                <a:spcPts val="0"/>
              </a:spcBef>
              <a:spcAft>
                <a:spcPts val="0"/>
              </a:spcAft>
              <a:buClr>
                <a:schemeClr val="accent5"/>
              </a:buClr>
              <a:buSzPts val="1100"/>
              <a:buFont typeface="Work Sans Black"/>
              <a:buNone/>
              <a:defRPr/>
            </a:lvl5pPr>
            <a:lvl6pPr lvl="5">
              <a:spcBef>
                <a:spcPts val="0"/>
              </a:spcBef>
              <a:spcAft>
                <a:spcPts val="0"/>
              </a:spcAft>
              <a:buClr>
                <a:schemeClr val="accent5"/>
              </a:buClr>
              <a:buSzPts val="1100"/>
              <a:buFont typeface="Work Sans Black"/>
              <a:buNone/>
              <a:defRPr/>
            </a:lvl6pPr>
            <a:lvl7pPr lvl="6">
              <a:spcBef>
                <a:spcPts val="0"/>
              </a:spcBef>
              <a:spcAft>
                <a:spcPts val="0"/>
              </a:spcAft>
              <a:buClr>
                <a:schemeClr val="accent5"/>
              </a:buClr>
              <a:buSzPts val="1100"/>
              <a:buFont typeface="Work Sans Black"/>
              <a:buNone/>
              <a:defRPr/>
            </a:lvl7pPr>
            <a:lvl8pPr lvl="7">
              <a:spcBef>
                <a:spcPts val="0"/>
              </a:spcBef>
              <a:spcAft>
                <a:spcPts val="0"/>
              </a:spcAft>
              <a:buClr>
                <a:schemeClr val="accent5"/>
              </a:buClr>
              <a:buSzPts val="1100"/>
              <a:buFont typeface="Work Sans Black"/>
              <a:buNone/>
              <a:defRPr/>
            </a:lvl8pPr>
            <a:lvl9pPr lvl="8">
              <a:spcBef>
                <a:spcPts val="0"/>
              </a:spcBef>
              <a:spcAft>
                <a:spcPts val="0"/>
              </a:spcAft>
              <a:buClr>
                <a:schemeClr val="accent5"/>
              </a:buClr>
              <a:buSzPts val="1100"/>
              <a:buFont typeface="Work Sans Black"/>
              <a:buNone/>
              <a:defRPr/>
            </a:lvl9pPr>
          </a:lstStyle>
          <a:p>
            <a:endParaRPr/>
          </a:p>
        </p:txBody>
      </p:sp>
      <p:sp>
        <p:nvSpPr>
          <p:cNvPr id="356" name="Google Shape;356;p46"/>
          <p:cNvSpPr txBox="1">
            <a:spLocks noGrp="1"/>
          </p:cNvSpPr>
          <p:nvPr>
            <p:ph type="body" idx="2"/>
          </p:nvPr>
        </p:nvSpPr>
        <p:spPr>
          <a:xfrm>
            <a:off x="7114975" y="3121200"/>
            <a:ext cx="1548900" cy="1180800"/>
          </a:xfrm>
          <a:prstGeom prst="rect">
            <a:avLst/>
          </a:prstGeom>
        </p:spPr>
        <p:txBody>
          <a:bodyPr spcFirstLastPara="1" wrap="square" lIns="0" tIns="0" rIns="0" bIns="0" anchor="b" anchorCtr="0">
            <a:noAutofit/>
          </a:bodyPr>
          <a:lstStyle>
            <a:lvl1pPr marL="457200" lvl="0" indent="-279400">
              <a:spcBef>
                <a:spcPts val="0"/>
              </a:spcBef>
              <a:spcAft>
                <a:spcPts val="0"/>
              </a:spcAft>
              <a:buSzPts val="800"/>
              <a:buFont typeface="Work Sans"/>
              <a:buChar char="●"/>
              <a:defRPr/>
            </a:lvl1pPr>
            <a:lvl2pPr marL="914400" lvl="1" indent="-279400">
              <a:spcBef>
                <a:spcPts val="0"/>
              </a:spcBef>
              <a:spcAft>
                <a:spcPts val="0"/>
              </a:spcAft>
              <a:buSzPts val="800"/>
              <a:buFont typeface="Work Sans"/>
              <a:buChar char="○"/>
              <a:defRPr/>
            </a:lvl2pPr>
            <a:lvl3pPr marL="1371600" lvl="2" indent="-279400">
              <a:spcBef>
                <a:spcPts val="0"/>
              </a:spcBef>
              <a:spcAft>
                <a:spcPts val="0"/>
              </a:spcAft>
              <a:buSzPts val="800"/>
              <a:buFont typeface="Work Sans"/>
              <a:buChar char="■"/>
              <a:defRPr/>
            </a:lvl3pPr>
            <a:lvl4pPr marL="1828800" lvl="3" indent="-279400">
              <a:spcBef>
                <a:spcPts val="0"/>
              </a:spcBef>
              <a:spcAft>
                <a:spcPts val="0"/>
              </a:spcAft>
              <a:buSzPts val="800"/>
              <a:buFont typeface="Work Sans"/>
              <a:buChar char="●"/>
              <a:defRPr/>
            </a:lvl4pPr>
            <a:lvl5pPr marL="2286000" lvl="4" indent="-279400">
              <a:spcBef>
                <a:spcPts val="0"/>
              </a:spcBef>
              <a:spcAft>
                <a:spcPts val="0"/>
              </a:spcAft>
              <a:buSzPts val="800"/>
              <a:buFont typeface="Work Sans"/>
              <a:buChar char="○"/>
              <a:defRPr/>
            </a:lvl5pPr>
            <a:lvl6pPr marL="2743200" lvl="5" indent="-279400">
              <a:spcBef>
                <a:spcPts val="0"/>
              </a:spcBef>
              <a:spcAft>
                <a:spcPts val="0"/>
              </a:spcAft>
              <a:buSzPts val="800"/>
              <a:buFont typeface="Work Sans"/>
              <a:buChar char="■"/>
              <a:defRPr/>
            </a:lvl6pPr>
            <a:lvl7pPr marL="3200400" lvl="6" indent="-279400">
              <a:spcBef>
                <a:spcPts val="0"/>
              </a:spcBef>
              <a:spcAft>
                <a:spcPts val="0"/>
              </a:spcAft>
              <a:buSzPts val="800"/>
              <a:buFont typeface="Work Sans"/>
              <a:buChar char="●"/>
              <a:defRPr/>
            </a:lvl7pPr>
            <a:lvl8pPr marL="3657600" lvl="7" indent="-279400">
              <a:spcBef>
                <a:spcPts val="0"/>
              </a:spcBef>
              <a:spcAft>
                <a:spcPts val="0"/>
              </a:spcAft>
              <a:buSzPts val="800"/>
              <a:buFont typeface="Work Sans"/>
              <a:buChar char="○"/>
              <a:defRPr/>
            </a:lvl8pPr>
            <a:lvl9pPr marL="4114800" lvl="8" indent="-279400">
              <a:spcBef>
                <a:spcPts val="0"/>
              </a:spcBef>
              <a:spcAft>
                <a:spcPts val="0"/>
              </a:spcAft>
              <a:buSzPts val="800"/>
              <a:buFont typeface="Work Sans"/>
              <a:buChar char="■"/>
              <a:defRPr/>
            </a:lvl9pPr>
          </a:lstStyle>
          <a:p>
            <a:endParaRPr/>
          </a:p>
        </p:txBody>
      </p:sp>
      <p:sp>
        <p:nvSpPr>
          <p:cNvPr id="357" name="Google Shape;357;p46"/>
          <p:cNvSpPr>
            <a:spLocks noGrp="1"/>
          </p:cNvSpPr>
          <p:nvPr>
            <p:ph type="pic" idx="3"/>
          </p:nvPr>
        </p:nvSpPr>
        <p:spPr>
          <a:xfrm>
            <a:off x="2448725" y="237600"/>
            <a:ext cx="4216800" cy="4038000"/>
          </a:xfrm>
          <a:prstGeom prst="rect">
            <a:avLst/>
          </a:prstGeom>
          <a:noFill/>
          <a:ln>
            <a:noFill/>
          </a:ln>
        </p:spPr>
      </p:sp>
      <p:sp>
        <p:nvSpPr>
          <p:cNvPr id="358" name="Google Shape;358;p46"/>
          <p:cNvSpPr>
            <a:spLocks noGrp="1"/>
          </p:cNvSpPr>
          <p:nvPr>
            <p:ph type="pic" idx="4"/>
          </p:nvPr>
        </p:nvSpPr>
        <p:spPr>
          <a:xfrm>
            <a:off x="226300" y="240550"/>
            <a:ext cx="1994700" cy="4038000"/>
          </a:xfrm>
          <a:prstGeom prst="rect">
            <a:avLst/>
          </a:prstGeom>
          <a:noFill/>
          <a:ln>
            <a:noFill/>
          </a:ln>
        </p:spPr>
      </p:sp>
      <p:sp>
        <p:nvSpPr>
          <p:cNvPr id="359" name="Google Shape;359;p46"/>
          <p:cNvSpPr txBox="1">
            <a:spLocks noGrp="1"/>
          </p:cNvSpPr>
          <p:nvPr>
            <p:ph type="body" idx="5"/>
          </p:nvPr>
        </p:nvSpPr>
        <p:spPr>
          <a:xfrm>
            <a:off x="1655064" y="4911250"/>
            <a:ext cx="2030100" cy="118800"/>
          </a:xfrm>
          <a:prstGeom prst="rect">
            <a:avLst/>
          </a:prstGeom>
        </p:spPr>
        <p:txBody>
          <a:bodyPr spcFirstLastPara="1" wrap="square" lIns="0" tIns="0" rIns="0" bIns="0" anchor="t" anchorCtr="0">
            <a:noAutofit/>
          </a:bodyPr>
          <a:lstStyle>
            <a:lvl1pPr marL="457200" lvl="0" indent="-279400" algn="ctr">
              <a:spcBef>
                <a:spcPts val="0"/>
              </a:spcBef>
              <a:spcAft>
                <a:spcPts val="0"/>
              </a:spcAft>
              <a:buClr>
                <a:schemeClr val="lt2"/>
              </a:buClr>
              <a:buSzPts val="800"/>
              <a:buChar char="●"/>
              <a:defRPr>
                <a:solidFill>
                  <a:schemeClr val="lt2"/>
                </a:solidFill>
              </a:defRPr>
            </a:lvl1pPr>
            <a:lvl2pPr marL="914400" lvl="1" indent="-279400" algn="ctr">
              <a:spcBef>
                <a:spcPts val="0"/>
              </a:spcBef>
              <a:spcAft>
                <a:spcPts val="0"/>
              </a:spcAft>
              <a:buClr>
                <a:schemeClr val="lt2"/>
              </a:buClr>
              <a:buSzPts val="800"/>
              <a:buChar char="○"/>
              <a:defRPr>
                <a:solidFill>
                  <a:schemeClr val="lt2"/>
                </a:solidFill>
              </a:defRPr>
            </a:lvl2pPr>
            <a:lvl3pPr marL="1371600" lvl="2" indent="-279400" algn="ctr">
              <a:spcBef>
                <a:spcPts val="0"/>
              </a:spcBef>
              <a:spcAft>
                <a:spcPts val="0"/>
              </a:spcAft>
              <a:buClr>
                <a:schemeClr val="lt2"/>
              </a:buClr>
              <a:buSzPts val="800"/>
              <a:buChar char="■"/>
              <a:defRPr>
                <a:solidFill>
                  <a:schemeClr val="lt2"/>
                </a:solidFill>
              </a:defRPr>
            </a:lvl3pPr>
            <a:lvl4pPr marL="1828800" lvl="3" indent="-279400" algn="ctr">
              <a:spcBef>
                <a:spcPts val="0"/>
              </a:spcBef>
              <a:spcAft>
                <a:spcPts val="0"/>
              </a:spcAft>
              <a:buClr>
                <a:schemeClr val="lt2"/>
              </a:buClr>
              <a:buSzPts val="800"/>
              <a:buChar char="●"/>
              <a:defRPr>
                <a:solidFill>
                  <a:schemeClr val="lt2"/>
                </a:solidFill>
              </a:defRPr>
            </a:lvl4pPr>
            <a:lvl5pPr marL="2286000" lvl="4" indent="-279400" algn="ctr">
              <a:spcBef>
                <a:spcPts val="0"/>
              </a:spcBef>
              <a:spcAft>
                <a:spcPts val="0"/>
              </a:spcAft>
              <a:buClr>
                <a:schemeClr val="lt2"/>
              </a:buClr>
              <a:buSzPts val="800"/>
              <a:buChar char="○"/>
              <a:defRPr>
                <a:solidFill>
                  <a:schemeClr val="lt2"/>
                </a:solidFill>
              </a:defRPr>
            </a:lvl5pPr>
            <a:lvl6pPr marL="2743200" lvl="5" indent="-279400" algn="ctr">
              <a:spcBef>
                <a:spcPts val="0"/>
              </a:spcBef>
              <a:spcAft>
                <a:spcPts val="0"/>
              </a:spcAft>
              <a:buClr>
                <a:schemeClr val="lt2"/>
              </a:buClr>
              <a:buSzPts val="800"/>
              <a:buChar char="■"/>
              <a:defRPr>
                <a:solidFill>
                  <a:schemeClr val="lt2"/>
                </a:solidFill>
              </a:defRPr>
            </a:lvl6pPr>
            <a:lvl7pPr marL="3200400" lvl="6" indent="-279400" algn="ctr">
              <a:spcBef>
                <a:spcPts val="0"/>
              </a:spcBef>
              <a:spcAft>
                <a:spcPts val="0"/>
              </a:spcAft>
              <a:buClr>
                <a:schemeClr val="lt2"/>
              </a:buClr>
              <a:buSzPts val="800"/>
              <a:buChar char="●"/>
              <a:defRPr>
                <a:solidFill>
                  <a:schemeClr val="lt2"/>
                </a:solidFill>
              </a:defRPr>
            </a:lvl7pPr>
            <a:lvl8pPr marL="3657600" lvl="7" indent="-279400" algn="ctr">
              <a:spcBef>
                <a:spcPts val="0"/>
              </a:spcBef>
              <a:spcAft>
                <a:spcPts val="0"/>
              </a:spcAft>
              <a:buClr>
                <a:schemeClr val="lt2"/>
              </a:buClr>
              <a:buSzPts val="800"/>
              <a:buChar char="○"/>
              <a:defRPr>
                <a:solidFill>
                  <a:schemeClr val="lt2"/>
                </a:solidFill>
              </a:defRPr>
            </a:lvl8pPr>
            <a:lvl9pPr marL="4114800" lvl="8" indent="-279400" algn="ctr">
              <a:spcBef>
                <a:spcPts val="0"/>
              </a:spcBef>
              <a:spcAft>
                <a:spcPts val="0"/>
              </a:spcAft>
              <a:buClr>
                <a:schemeClr val="lt2"/>
              </a:buClr>
              <a:buSzPts val="800"/>
              <a:buChar char="■"/>
              <a:defRPr>
                <a:solidFill>
                  <a:schemeClr val="lt2"/>
                </a:solidFill>
              </a:defRPr>
            </a:lvl9pPr>
          </a:lstStyle>
          <a:p>
            <a:endParaRPr/>
          </a:p>
        </p:txBody>
      </p:sp>
      <p:sp>
        <p:nvSpPr>
          <p:cNvPr id="360" name="Google Shape;360;p46"/>
          <p:cNvSpPr txBox="1">
            <a:spLocks noGrp="1"/>
          </p:cNvSpPr>
          <p:nvPr>
            <p:ph type="body" idx="6"/>
          </p:nvPr>
        </p:nvSpPr>
        <p:spPr>
          <a:xfrm>
            <a:off x="4480560" y="4911225"/>
            <a:ext cx="2030100" cy="118800"/>
          </a:xfrm>
          <a:prstGeom prst="rect">
            <a:avLst/>
          </a:prstGeom>
        </p:spPr>
        <p:txBody>
          <a:bodyPr spcFirstLastPara="1" wrap="square" lIns="0" tIns="0" rIns="0" bIns="0" anchor="t" anchorCtr="0">
            <a:noAutofit/>
          </a:bodyPr>
          <a:lstStyle>
            <a:lvl1pPr marL="457200" lvl="0" indent="-279400" algn="ctr">
              <a:spcBef>
                <a:spcPts val="0"/>
              </a:spcBef>
              <a:spcAft>
                <a:spcPts val="0"/>
              </a:spcAft>
              <a:buClr>
                <a:schemeClr val="lt2"/>
              </a:buClr>
              <a:buSzPts val="800"/>
              <a:buChar char="●"/>
              <a:defRPr>
                <a:solidFill>
                  <a:schemeClr val="lt2"/>
                </a:solidFill>
              </a:defRPr>
            </a:lvl1pPr>
            <a:lvl2pPr marL="914400" lvl="1" indent="-279400" algn="ctr">
              <a:spcBef>
                <a:spcPts val="0"/>
              </a:spcBef>
              <a:spcAft>
                <a:spcPts val="0"/>
              </a:spcAft>
              <a:buClr>
                <a:schemeClr val="lt2"/>
              </a:buClr>
              <a:buSzPts val="800"/>
              <a:buChar char="○"/>
              <a:defRPr>
                <a:solidFill>
                  <a:schemeClr val="lt2"/>
                </a:solidFill>
              </a:defRPr>
            </a:lvl2pPr>
            <a:lvl3pPr marL="1371600" lvl="2" indent="-279400" algn="ctr">
              <a:spcBef>
                <a:spcPts val="0"/>
              </a:spcBef>
              <a:spcAft>
                <a:spcPts val="0"/>
              </a:spcAft>
              <a:buClr>
                <a:schemeClr val="lt2"/>
              </a:buClr>
              <a:buSzPts val="800"/>
              <a:buChar char="■"/>
              <a:defRPr>
                <a:solidFill>
                  <a:schemeClr val="lt2"/>
                </a:solidFill>
              </a:defRPr>
            </a:lvl3pPr>
            <a:lvl4pPr marL="1828800" lvl="3" indent="-279400" algn="ctr">
              <a:spcBef>
                <a:spcPts val="0"/>
              </a:spcBef>
              <a:spcAft>
                <a:spcPts val="0"/>
              </a:spcAft>
              <a:buClr>
                <a:schemeClr val="lt2"/>
              </a:buClr>
              <a:buSzPts val="800"/>
              <a:buChar char="●"/>
              <a:defRPr>
                <a:solidFill>
                  <a:schemeClr val="lt2"/>
                </a:solidFill>
              </a:defRPr>
            </a:lvl4pPr>
            <a:lvl5pPr marL="2286000" lvl="4" indent="-279400" algn="ctr">
              <a:spcBef>
                <a:spcPts val="0"/>
              </a:spcBef>
              <a:spcAft>
                <a:spcPts val="0"/>
              </a:spcAft>
              <a:buClr>
                <a:schemeClr val="lt2"/>
              </a:buClr>
              <a:buSzPts val="800"/>
              <a:buChar char="○"/>
              <a:defRPr>
                <a:solidFill>
                  <a:schemeClr val="lt2"/>
                </a:solidFill>
              </a:defRPr>
            </a:lvl5pPr>
            <a:lvl6pPr marL="2743200" lvl="5" indent="-279400" algn="ctr">
              <a:spcBef>
                <a:spcPts val="0"/>
              </a:spcBef>
              <a:spcAft>
                <a:spcPts val="0"/>
              </a:spcAft>
              <a:buClr>
                <a:schemeClr val="lt2"/>
              </a:buClr>
              <a:buSzPts val="800"/>
              <a:buChar char="■"/>
              <a:defRPr>
                <a:solidFill>
                  <a:schemeClr val="lt2"/>
                </a:solidFill>
              </a:defRPr>
            </a:lvl6pPr>
            <a:lvl7pPr marL="3200400" lvl="6" indent="-279400" algn="ctr">
              <a:spcBef>
                <a:spcPts val="0"/>
              </a:spcBef>
              <a:spcAft>
                <a:spcPts val="0"/>
              </a:spcAft>
              <a:buClr>
                <a:schemeClr val="lt2"/>
              </a:buClr>
              <a:buSzPts val="800"/>
              <a:buChar char="●"/>
              <a:defRPr>
                <a:solidFill>
                  <a:schemeClr val="lt2"/>
                </a:solidFill>
              </a:defRPr>
            </a:lvl7pPr>
            <a:lvl8pPr marL="3657600" lvl="7" indent="-279400" algn="ctr">
              <a:spcBef>
                <a:spcPts val="0"/>
              </a:spcBef>
              <a:spcAft>
                <a:spcPts val="0"/>
              </a:spcAft>
              <a:buClr>
                <a:schemeClr val="lt2"/>
              </a:buClr>
              <a:buSzPts val="800"/>
              <a:buChar char="○"/>
              <a:defRPr>
                <a:solidFill>
                  <a:schemeClr val="lt2"/>
                </a:solidFill>
              </a:defRPr>
            </a:lvl8pPr>
            <a:lvl9pPr marL="4114800" lvl="8" indent="-279400" algn="ctr">
              <a:spcBef>
                <a:spcPts val="0"/>
              </a:spcBef>
              <a:spcAft>
                <a:spcPts val="0"/>
              </a:spcAft>
              <a:buClr>
                <a:schemeClr val="lt2"/>
              </a:buClr>
              <a:buSzPts val="800"/>
              <a:buChar char="■"/>
              <a:defRPr>
                <a:solidFill>
                  <a:schemeClr val="lt2"/>
                </a:solidFill>
              </a:defRPr>
            </a:lvl9pPr>
          </a:lstStyle>
          <a:p>
            <a:endParaRPr/>
          </a:p>
        </p:txBody>
      </p:sp>
      <p:sp>
        <p:nvSpPr>
          <p:cNvPr id="361" name="Google Shape;361;p46"/>
          <p:cNvSpPr txBox="1">
            <a:spLocks noGrp="1"/>
          </p:cNvSpPr>
          <p:nvPr>
            <p:ph type="body" idx="7"/>
          </p:nvPr>
        </p:nvSpPr>
        <p:spPr>
          <a:xfrm>
            <a:off x="6858000" y="4911225"/>
            <a:ext cx="2030100" cy="118800"/>
          </a:xfrm>
          <a:prstGeom prst="rect">
            <a:avLst/>
          </a:prstGeom>
        </p:spPr>
        <p:txBody>
          <a:bodyPr spcFirstLastPara="1" wrap="square" lIns="0" tIns="0" rIns="0" bIns="0" anchor="t" anchorCtr="0">
            <a:noAutofit/>
          </a:bodyPr>
          <a:lstStyle>
            <a:lvl1pPr marL="457200" lvl="0" indent="-279400" algn="r">
              <a:spcBef>
                <a:spcPts val="0"/>
              </a:spcBef>
              <a:spcAft>
                <a:spcPts val="0"/>
              </a:spcAft>
              <a:buClr>
                <a:schemeClr val="lt2"/>
              </a:buClr>
              <a:buSzPts val="800"/>
              <a:buChar char="●"/>
              <a:defRPr>
                <a:solidFill>
                  <a:schemeClr val="lt2"/>
                </a:solidFill>
              </a:defRPr>
            </a:lvl1pPr>
            <a:lvl2pPr marL="914400" lvl="1" indent="-279400" algn="r">
              <a:spcBef>
                <a:spcPts val="0"/>
              </a:spcBef>
              <a:spcAft>
                <a:spcPts val="0"/>
              </a:spcAft>
              <a:buClr>
                <a:schemeClr val="lt2"/>
              </a:buClr>
              <a:buSzPts val="800"/>
              <a:buChar char="○"/>
              <a:defRPr>
                <a:solidFill>
                  <a:schemeClr val="lt2"/>
                </a:solidFill>
              </a:defRPr>
            </a:lvl2pPr>
            <a:lvl3pPr marL="1371600" lvl="2" indent="-279400" algn="r">
              <a:spcBef>
                <a:spcPts val="0"/>
              </a:spcBef>
              <a:spcAft>
                <a:spcPts val="0"/>
              </a:spcAft>
              <a:buClr>
                <a:schemeClr val="lt2"/>
              </a:buClr>
              <a:buSzPts val="800"/>
              <a:buChar char="■"/>
              <a:defRPr>
                <a:solidFill>
                  <a:schemeClr val="lt2"/>
                </a:solidFill>
              </a:defRPr>
            </a:lvl3pPr>
            <a:lvl4pPr marL="1828800" lvl="3" indent="-279400" algn="r">
              <a:spcBef>
                <a:spcPts val="0"/>
              </a:spcBef>
              <a:spcAft>
                <a:spcPts val="0"/>
              </a:spcAft>
              <a:buClr>
                <a:schemeClr val="lt2"/>
              </a:buClr>
              <a:buSzPts val="800"/>
              <a:buChar char="●"/>
              <a:defRPr>
                <a:solidFill>
                  <a:schemeClr val="lt2"/>
                </a:solidFill>
              </a:defRPr>
            </a:lvl4pPr>
            <a:lvl5pPr marL="2286000" lvl="4" indent="-279400" algn="r">
              <a:spcBef>
                <a:spcPts val="0"/>
              </a:spcBef>
              <a:spcAft>
                <a:spcPts val="0"/>
              </a:spcAft>
              <a:buClr>
                <a:schemeClr val="lt2"/>
              </a:buClr>
              <a:buSzPts val="800"/>
              <a:buChar char="○"/>
              <a:defRPr>
                <a:solidFill>
                  <a:schemeClr val="lt2"/>
                </a:solidFill>
              </a:defRPr>
            </a:lvl5pPr>
            <a:lvl6pPr marL="2743200" lvl="5" indent="-279400" algn="r">
              <a:spcBef>
                <a:spcPts val="0"/>
              </a:spcBef>
              <a:spcAft>
                <a:spcPts val="0"/>
              </a:spcAft>
              <a:buClr>
                <a:schemeClr val="lt2"/>
              </a:buClr>
              <a:buSzPts val="800"/>
              <a:buChar char="■"/>
              <a:defRPr>
                <a:solidFill>
                  <a:schemeClr val="lt2"/>
                </a:solidFill>
              </a:defRPr>
            </a:lvl6pPr>
            <a:lvl7pPr marL="3200400" lvl="6" indent="-279400" algn="r">
              <a:spcBef>
                <a:spcPts val="0"/>
              </a:spcBef>
              <a:spcAft>
                <a:spcPts val="0"/>
              </a:spcAft>
              <a:buClr>
                <a:schemeClr val="lt2"/>
              </a:buClr>
              <a:buSzPts val="800"/>
              <a:buChar char="●"/>
              <a:defRPr>
                <a:solidFill>
                  <a:schemeClr val="lt2"/>
                </a:solidFill>
              </a:defRPr>
            </a:lvl7pPr>
            <a:lvl8pPr marL="3657600" lvl="7" indent="-279400" algn="r">
              <a:spcBef>
                <a:spcPts val="0"/>
              </a:spcBef>
              <a:spcAft>
                <a:spcPts val="0"/>
              </a:spcAft>
              <a:buClr>
                <a:schemeClr val="lt2"/>
              </a:buClr>
              <a:buSzPts val="800"/>
              <a:buChar char="○"/>
              <a:defRPr>
                <a:solidFill>
                  <a:schemeClr val="lt2"/>
                </a:solidFill>
              </a:defRPr>
            </a:lvl8pPr>
            <a:lvl9pPr marL="4114800" lvl="8" indent="-279400" algn="r">
              <a:spcBef>
                <a:spcPts val="0"/>
              </a:spcBef>
              <a:spcAft>
                <a:spcPts val="0"/>
              </a:spcAft>
              <a:buClr>
                <a:schemeClr val="lt2"/>
              </a:buClr>
              <a:buSzPts val="800"/>
              <a:buChar char="■"/>
              <a:defRPr>
                <a:solidFill>
                  <a:schemeClr val="lt2"/>
                </a:solidFill>
              </a:defRPr>
            </a:lvl9pPr>
          </a:lstStyle>
          <a:p>
            <a:endParaRPr/>
          </a:p>
        </p:txBody>
      </p:sp>
      <p:cxnSp>
        <p:nvCxnSpPr>
          <p:cNvPr id="362" name="Google Shape;362;p46"/>
          <p:cNvCxnSpPr/>
          <p:nvPr/>
        </p:nvCxnSpPr>
        <p:spPr>
          <a:xfrm rot="10800000">
            <a:off x="226300" y="4788100"/>
            <a:ext cx="8667600" cy="0"/>
          </a:xfrm>
          <a:prstGeom prst="straightConnector1">
            <a:avLst/>
          </a:prstGeom>
          <a:noFill/>
          <a:ln w="76200" cap="flat" cmpd="sng">
            <a:solidFill>
              <a:schemeClr val="dk2"/>
            </a:solidFill>
            <a:prstDash val="solid"/>
            <a:round/>
            <a:headEnd type="none" w="med" len="med"/>
            <a:tailEnd type="none" w="med" len="med"/>
          </a:ln>
        </p:spPr>
      </p:cxnSp>
      <p:sp>
        <p:nvSpPr>
          <p:cNvPr id="363" name="Google Shape;363;p46"/>
          <p:cNvSpPr txBox="1">
            <a:spLocks noGrp="1"/>
          </p:cNvSpPr>
          <p:nvPr>
            <p:ph type="body" idx="8"/>
          </p:nvPr>
        </p:nvSpPr>
        <p:spPr>
          <a:xfrm>
            <a:off x="228600" y="4419850"/>
            <a:ext cx="1994700" cy="1188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1pPr>
            <a:lvl2pPr marL="914400" lvl="1"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2pPr>
            <a:lvl3pPr marL="1371600" lvl="2"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3pPr>
            <a:lvl4pPr marL="1828800" lvl="3"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4pPr>
            <a:lvl5pPr marL="2286000" lvl="4"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5pPr>
            <a:lvl6pPr marL="2743200" lvl="5"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6pPr>
            <a:lvl7pPr marL="3200400" lvl="6"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7pPr>
            <a:lvl8pPr marL="3657600" lvl="7"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8pPr>
            <a:lvl9pPr marL="4114800" lvl="8"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9pPr>
          </a:lstStyle>
          <a:p>
            <a:endParaRPr/>
          </a:p>
        </p:txBody>
      </p:sp>
      <p:sp>
        <p:nvSpPr>
          <p:cNvPr id="364" name="Google Shape;364;p46"/>
          <p:cNvSpPr txBox="1">
            <a:spLocks noGrp="1"/>
          </p:cNvSpPr>
          <p:nvPr>
            <p:ph type="body" idx="9"/>
          </p:nvPr>
        </p:nvSpPr>
        <p:spPr>
          <a:xfrm>
            <a:off x="2448725" y="4419850"/>
            <a:ext cx="4216800" cy="1188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1pPr>
            <a:lvl2pPr marL="914400" lvl="1"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2pPr>
            <a:lvl3pPr marL="1371600" lvl="2"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3pPr>
            <a:lvl4pPr marL="1828800" lvl="3"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4pPr>
            <a:lvl5pPr marL="2286000" lvl="4"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5pPr>
            <a:lvl6pPr marL="2743200" lvl="5"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6pPr>
            <a:lvl7pPr marL="3200400" lvl="6"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7pPr>
            <a:lvl8pPr marL="3657600" lvl="7"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8pPr>
            <a:lvl9pPr marL="4114800" lvl="8"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9pPr>
          </a:lstStyle>
          <a:p>
            <a:endParaRPr/>
          </a:p>
        </p:txBody>
      </p:sp>
    </p:spTree>
    <p:extLst>
      <p:ext uri="{BB962C8B-B14F-4D97-AF65-F5344CB8AC3E}">
        <p14:creationId xmlns:p14="http://schemas.microsoft.com/office/powerpoint/2010/main" val="225015922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Phone and Tablet">
  <p:cSld name="BIG_NUMBER_1">
    <p:spTree>
      <p:nvGrpSpPr>
        <p:cNvPr id="1" name="Shape 365"/>
        <p:cNvGrpSpPr/>
        <p:nvPr/>
      </p:nvGrpSpPr>
      <p:grpSpPr>
        <a:xfrm>
          <a:off x="0" y="0"/>
          <a:ext cx="0" cy="0"/>
          <a:chOff x="0" y="0"/>
          <a:chExt cx="0" cy="0"/>
        </a:xfrm>
      </p:grpSpPr>
      <p:pic>
        <p:nvPicPr>
          <p:cNvPr id="366" name="Google Shape;366;p47" descr="New Modern Digital Tablet Mockup On White Background."/>
          <p:cNvPicPr preferRelativeResize="0"/>
          <p:nvPr/>
        </p:nvPicPr>
        <p:blipFill rotWithShape="1">
          <a:blip r:embed="rId2">
            <a:alphaModFix/>
          </a:blip>
          <a:srcRect l="25190" r="24880"/>
          <a:stretch/>
        </p:blipFill>
        <p:spPr>
          <a:xfrm>
            <a:off x="3051913" y="241599"/>
            <a:ext cx="3016673" cy="4026876"/>
          </a:xfrm>
          <a:prstGeom prst="rect">
            <a:avLst/>
          </a:prstGeom>
          <a:noFill/>
          <a:ln>
            <a:noFill/>
          </a:ln>
        </p:spPr>
      </p:pic>
      <p:pic>
        <p:nvPicPr>
          <p:cNvPr id="367" name="Google Shape;367;p47" descr="Smartphone isolated mockup iPhone with white screen in a white background on high-quality studio shot."/>
          <p:cNvPicPr preferRelativeResize="0"/>
          <p:nvPr/>
        </p:nvPicPr>
        <p:blipFill rotWithShape="1">
          <a:blip r:embed="rId3">
            <a:alphaModFix/>
          </a:blip>
          <a:srcRect l="23169" r="23110"/>
          <a:stretch/>
        </p:blipFill>
        <p:spPr>
          <a:xfrm>
            <a:off x="187287" y="963838"/>
            <a:ext cx="2089201" cy="2595824"/>
          </a:xfrm>
          <a:prstGeom prst="rect">
            <a:avLst/>
          </a:prstGeom>
          <a:noFill/>
          <a:ln>
            <a:noFill/>
          </a:ln>
        </p:spPr>
      </p:pic>
      <p:sp>
        <p:nvSpPr>
          <p:cNvPr id="368" name="Google Shape;368;p47"/>
          <p:cNvSpPr/>
          <p:nvPr/>
        </p:nvSpPr>
        <p:spPr>
          <a:xfrm rot="5400000">
            <a:off x="5751250" y="1378625"/>
            <a:ext cx="4276500" cy="19947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47"/>
          <p:cNvSpPr txBox="1">
            <a:spLocks noGrp="1"/>
          </p:cNvSpPr>
          <p:nvPr>
            <p:ph type="sldNum" idx="12"/>
          </p:nvPr>
        </p:nvSpPr>
        <p:spPr>
          <a:xfrm>
            <a:off x="226300" y="4886025"/>
            <a:ext cx="456600" cy="1692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da"/>
              <a:t>‹#›</a:t>
            </a:fld>
            <a:endParaRPr/>
          </a:p>
        </p:txBody>
      </p:sp>
      <p:sp>
        <p:nvSpPr>
          <p:cNvPr id="370" name="Google Shape;370;p47"/>
          <p:cNvSpPr txBox="1">
            <a:spLocks noGrp="1"/>
          </p:cNvSpPr>
          <p:nvPr>
            <p:ph type="subTitle" idx="1"/>
          </p:nvPr>
        </p:nvSpPr>
        <p:spPr>
          <a:xfrm>
            <a:off x="7109425" y="432575"/>
            <a:ext cx="1548900" cy="169200"/>
          </a:xfrm>
          <a:prstGeom prst="rect">
            <a:avLst/>
          </a:prstGeom>
        </p:spPr>
        <p:txBody>
          <a:bodyPr spcFirstLastPara="1" wrap="square" lIns="0" tIns="0" rIns="0" bIns="0" anchor="b" anchorCtr="0">
            <a:noAutofit/>
          </a:bodyPr>
          <a:lstStyle>
            <a:lvl1pPr lvl="0">
              <a:spcBef>
                <a:spcPts val="0"/>
              </a:spcBef>
              <a:spcAft>
                <a:spcPts val="0"/>
              </a:spcAft>
              <a:buClr>
                <a:schemeClr val="accent3"/>
              </a:buClr>
              <a:buSzPts val="1100"/>
              <a:buFont typeface="Work Sans Black"/>
              <a:buNone/>
              <a:defRPr>
                <a:solidFill>
                  <a:schemeClr val="accent3"/>
                </a:solidFill>
              </a:defRPr>
            </a:lvl1pPr>
            <a:lvl2pPr lvl="1">
              <a:spcBef>
                <a:spcPts val="0"/>
              </a:spcBef>
              <a:spcAft>
                <a:spcPts val="0"/>
              </a:spcAft>
              <a:buClr>
                <a:schemeClr val="accent5"/>
              </a:buClr>
              <a:buSzPts val="1100"/>
              <a:buFont typeface="Work Sans Black"/>
              <a:buNone/>
              <a:defRPr/>
            </a:lvl2pPr>
            <a:lvl3pPr lvl="2">
              <a:spcBef>
                <a:spcPts val="0"/>
              </a:spcBef>
              <a:spcAft>
                <a:spcPts val="0"/>
              </a:spcAft>
              <a:buClr>
                <a:schemeClr val="accent5"/>
              </a:buClr>
              <a:buSzPts val="1100"/>
              <a:buFont typeface="Work Sans Black"/>
              <a:buNone/>
              <a:defRPr/>
            </a:lvl3pPr>
            <a:lvl4pPr lvl="3">
              <a:spcBef>
                <a:spcPts val="0"/>
              </a:spcBef>
              <a:spcAft>
                <a:spcPts val="0"/>
              </a:spcAft>
              <a:buClr>
                <a:schemeClr val="accent5"/>
              </a:buClr>
              <a:buSzPts val="1100"/>
              <a:buFont typeface="Work Sans Black"/>
              <a:buNone/>
              <a:defRPr/>
            </a:lvl4pPr>
            <a:lvl5pPr lvl="4">
              <a:spcBef>
                <a:spcPts val="0"/>
              </a:spcBef>
              <a:spcAft>
                <a:spcPts val="0"/>
              </a:spcAft>
              <a:buClr>
                <a:schemeClr val="accent5"/>
              </a:buClr>
              <a:buSzPts val="1100"/>
              <a:buFont typeface="Work Sans Black"/>
              <a:buNone/>
              <a:defRPr/>
            </a:lvl5pPr>
            <a:lvl6pPr lvl="5">
              <a:spcBef>
                <a:spcPts val="0"/>
              </a:spcBef>
              <a:spcAft>
                <a:spcPts val="0"/>
              </a:spcAft>
              <a:buClr>
                <a:schemeClr val="accent5"/>
              </a:buClr>
              <a:buSzPts val="1100"/>
              <a:buFont typeface="Work Sans Black"/>
              <a:buNone/>
              <a:defRPr/>
            </a:lvl6pPr>
            <a:lvl7pPr lvl="6">
              <a:spcBef>
                <a:spcPts val="0"/>
              </a:spcBef>
              <a:spcAft>
                <a:spcPts val="0"/>
              </a:spcAft>
              <a:buClr>
                <a:schemeClr val="accent5"/>
              </a:buClr>
              <a:buSzPts val="1100"/>
              <a:buFont typeface="Work Sans Black"/>
              <a:buNone/>
              <a:defRPr/>
            </a:lvl7pPr>
            <a:lvl8pPr lvl="7">
              <a:spcBef>
                <a:spcPts val="0"/>
              </a:spcBef>
              <a:spcAft>
                <a:spcPts val="0"/>
              </a:spcAft>
              <a:buClr>
                <a:schemeClr val="accent5"/>
              </a:buClr>
              <a:buSzPts val="1100"/>
              <a:buFont typeface="Work Sans Black"/>
              <a:buNone/>
              <a:defRPr/>
            </a:lvl8pPr>
            <a:lvl9pPr lvl="8">
              <a:spcBef>
                <a:spcPts val="0"/>
              </a:spcBef>
              <a:spcAft>
                <a:spcPts val="0"/>
              </a:spcAft>
              <a:buClr>
                <a:schemeClr val="accent5"/>
              </a:buClr>
              <a:buSzPts val="1100"/>
              <a:buFont typeface="Work Sans Black"/>
              <a:buNone/>
              <a:defRPr/>
            </a:lvl9pPr>
          </a:lstStyle>
          <a:p>
            <a:endParaRPr/>
          </a:p>
        </p:txBody>
      </p:sp>
      <p:sp>
        <p:nvSpPr>
          <p:cNvPr id="371" name="Google Shape;371;p47"/>
          <p:cNvSpPr txBox="1">
            <a:spLocks noGrp="1"/>
          </p:cNvSpPr>
          <p:nvPr>
            <p:ph type="body" idx="2"/>
          </p:nvPr>
        </p:nvSpPr>
        <p:spPr>
          <a:xfrm>
            <a:off x="7114975" y="3121200"/>
            <a:ext cx="1548900" cy="1180800"/>
          </a:xfrm>
          <a:prstGeom prst="rect">
            <a:avLst/>
          </a:prstGeom>
        </p:spPr>
        <p:txBody>
          <a:bodyPr spcFirstLastPara="1" wrap="square" lIns="0" tIns="0" rIns="0" bIns="0" anchor="b" anchorCtr="0">
            <a:noAutofit/>
          </a:bodyPr>
          <a:lstStyle>
            <a:lvl1pPr marL="457200" lvl="0" indent="-279400">
              <a:spcBef>
                <a:spcPts val="0"/>
              </a:spcBef>
              <a:spcAft>
                <a:spcPts val="0"/>
              </a:spcAft>
              <a:buSzPts val="800"/>
              <a:buFont typeface="Work Sans"/>
              <a:buChar char="●"/>
              <a:defRPr/>
            </a:lvl1pPr>
            <a:lvl2pPr marL="914400" lvl="1" indent="-279400">
              <a:spcBef>
                <a:spcPts val="0"/>
              </a:spcBef>
              <a:spcAft>
                <a:spcPts val="0"/>
              </a:spcAft>
              <a:buSzPts val="800"/>
              <a:buFont typeface="Work Sans"/>
              <a:buChar char="○"/>
              <a:defRPr/>
            </a:lvl2pPr>
            <a:lvl3pPr marL="1371600" lvl="2" indent="-279400">
              <a:spcBef>
                <a:spcPts val="0"/>
              </a:spcBef>
              <a:spcAft>
                <a:spcPts val="0"/>
              </a:spcAft>
              <a:buSzPts val="800"/>
              <a:buFont typeface="Work Sans"/>
              <a:buChar char="■"/>
              <a:defRPr/>
            </a:lvl3pPr>
            <a:lvl4pPr marL="1828800" lvl="3" indent="-279400">
              <a:spcBef>
                <a:spcPts val="0"/>
              </a:spcBef>
              <a:spcAft>
                <a:spcPts val="0"/>
              </a:spcAft>
              <a:buSzPts val="800"/>
              <a:buFont typeface="Work Sans"/>
              <a:buChar char="●"/>
              <a:defRPr/>
            </a:lvl4pPr>
            <a:lvl5pPr marL="2286000" lvl="4" indent="-279400">
              <a:spcBef>
                <a:spcPts val="0"/>
              </a:spcBef>
              <a:spcAft>
                <a:spcPts val="0"/>
              </a:spcAft>
              <a:buSzPts val="800"/>
              <a:buFont typeface="Work Sans"/>
              <a:buChar char="○"/>
              <a:defRPr/>
            </a:lvl5pPr>
            <a:lvl6pPr marL="2743200" lvl="5" indent="-279400">
              <a:spcBef>
                <a:spcPts val="0"/>
              </a:spcBef>
              <a:spcAft>
                <a:spcPts val="0"/>
              </a:spcAft>
              <a:buSzPts val="800"/>
              <a:buFont typeface="Work Sans"/>
              <a:buChar char="■"/>
              <a:defRPr/>
            </a:lvl6pPr>
            <a:lvl7pPr marL="3200400" lvl="6" indent="-279400">
              <a:spcBef>
                <a:spcPts val="0"/>
              </a:spcBef>
              <a:spcAft>
                <a:spcPts val="0"/>
              </a:spcAft>
              <a:buSzPts val="800"/>
              <a:buFont typeface="Work Sans"/>
              <a:buChar char="●"/>
              <a:defRPr/>
            </a:lvl7pPr>
            <a:lvl8pPr marL="3657600" lvl="7" indent="-279400">
              <a:spcBef>
                <a:spcPts val="0"/>
              </a:spcBef>
              <a:spcAft>
                <a:spcPts val="0"/>
              </a:spcAft>
              <a:buSzPts val="800"/>
              <a:buFont typeface="Work Sans"/>
              <a:buChar char="○"/>
              <a:defRPr/>
            </a:lvl8pPr>
            <a:lvl9pPr marL="4114800" lvl="8" indent="-279400">
              <a:spcBef>
                <a:spcPts val="0"/>
              </a:spcBef>
              <a:spcAft>
                <a:spcPts val="0"/>
              </a:spcAft>
              <a:buSzPts val="800"/>
              <a:buFont typeface="Work Sans"/>
              <a:buChar char="■"/>
              <a:defRPr/>
            </a:lvl9pPr>
          </a:lstStyle>
          <a:p>
            <a:endParaRPr/>
          </a:p>
        </p:txBody>
      </p:sp>
      <p:sp>
        <p:nvSpPr>
          <p:cNvPr id="372" name="Google Shape;372;p47"/>
          <p:cNvSpPr txBox="1">
            <a:spLocks noGrp="1"/>
          </p:cNvSpPr>
          <p:nvPr>
            <p:ph type="body" idx="3"/>
          </p:nvPr>
        </p:nvSpPr>
        <p:spPr>
          <a:xfrm>
            <a:off x="1655064" y="4911250"/>
            <a:ext cx="2030100" cy="118800"/>
          </a:xfrm>
          <a:prstGeom prst="rect">
            <a:avLst/>
          </a:prstGeom>
        </p:spPr>
        <p:txBody>
          <a:bodyPr spcFirstLastPara="1" wrap="square" lIns="0" tIns="0" rIns="0" bIns="0" anchor="t" anchorCtr="0">
            <a:noAutofit/>
          </a:bodyPr>
          <a:lstStyle>
            <a:lvl1pPr marL="457200" lvl="0" indent="-279400" algn="ctr">
              <a:spcBef>
                <a:spcPts val="0"/>
              </a:spcBef>
              <a:spcAft>
                <a:spcPts val="0"/>
              </a:spcAft>
              <a:buClr>
                <a:schemeClr val="lt2"/>
              </a:buClr>
              <a:buSzPts val="800"/>
              <a:buChar char="●"/>
              <a:defRPr>
                <a:solidFill>
                  <a:schemeClr val="lt2"/>
                </a:solidFill>
              </a:defRPr>
            </a:lvl1pPr>
            <a:lvl2pPr marL="914400" lvl="1" indent="-279400" algn="ctr">
              <a:spcBef>
                <a:spcPts val="0"/>
              </a:spcBef>
              <a:spcAft>
                <a:spcPts val="0"/>
              </a:spcAft>
              <a:buClr>
                <a:schemeClr val="lt2"/>
              </a:buClr>
              <a:buSzPts val="800"/>
              <a:buChar char="○"/>
              <a:defRPr>
                <a:solidFill>
                  <a:schemeClr val="lt2"/>
                </a:solidFill>
              </a:defRPr>
            </a:lvl2pPr>
            <a:lvl3pPr marL="1371600" lvl="2" indent="-279400" algn="ctr">
              <a:spcBef>
                <a:spcPts val="0"/>
              </a:spcBef>
              <a:spcAft>
                <a:spcPts val="0"/>
              </a:spcAft>
              <a:buClr>
                <a:schemeClr val="lt2"/>
              </a:buClr>
              <a:buSzPts val="800"/>
              <a:buChar char="■"/>
              <a:defRPr>
                <a:solidFill>
                  <a:schemeClr val="lt2"/>
                </a:solidFill>
              </a:defRPr>
            </a:lvl3pPr>
            <a:lvl4pPr marL="1828800" lvl="3" indent="-279400" algn="ctr">
              <a:spcBef>
                <a:spcPts val="0"/>
              </a:spcBef>
              <a:spcAft>
                <a:spcPts val="0"/>
              </a:spcAft>
              <a:buClr>
                <a:schemeClr val="lt2"/>
              </a:buClr>
              <a:buSzPts val="800"/>
              <a:buChar char="●"/>
              <a:defRPr>
                <a:solidFill>
                  <a:schemeClr val="lt2"/>
                </a:solidFill>
              </a:defRPr>
            </a:lvl4pPr>
            <a:lvl5pPr marL="2286000" lvl="4" indent="-279400" algn="ctr">
              <a:spcBef>
                <a:spcPts val="0"/>
              </a:spcBef>
              <a:spcAft>
                <a:spcPts val="0"/>
              </a:spcAft>
              <a:buClr>
                <a:schemeClr val="lt2"/>
              </a:buClr>
              <a:buSzPts val="800"/>
              <a:buChar char="○"/>
              <a:defRPr>
                <a:solidFill>
                  <a:schemeClr val="lt2"/>
                </a:solidFill>
              </a:defRPr>
            </a:lvl5pPr>
            <a:lvl6pPr marL="2743200" lvl="5" indent="-279400" algn="ctr">
              <a:spcBef>
                <a:spcPts val="0"/>
              </a:spcBef>
              <a:spcAft>
                <a:spcPts val="0"/>
              </a:spcAft>
              <a:buClr>
                <a:schemeClr val="lt2"/>
              </a:buClr>
              <a:buSzPts val="800"/>
              <a:buChar char="■"/>
              <a:defRPr>
                <a:solidFill>
                  <a:schemeClr val="lt2"/>
                </a:solidFill>
              </a:defRPr>
            </a:lvl6pPr>
            <a:lvl7pPr marL="3200400" lvl="6" indent="-279400" algn="ctr">
              <a:spcBef>
                <a:spcPts val="0"/>
              </a:spcBef>
              <a:spcAft>
                <a:spcPts val="0"/>
              </a:spcAft>
              <a:buClr>
                <a:schemeClr val="lt2"/>
              </a:buClr>
              <a:buSzPts val="800"/>
              <a:buChar char="●"/>
              <a:defRPr>
                <a:solidFill>
                  <a:schemeClr val="lt2"/>
                </a:solidFill>
              </a:defRPr>
            </a:lvl7pPr>
            <a:lvl8pPr marL="3657600" lvl="7" indent="-279400" algn="ctr">
              <a:spcBef>
                <a:spcPts val="0"/>
              </a:spcBef>
              <a:spcAft>
                <a:spcPts val="0"/>
              </a:spcAft>
              <a:buClr>
                <a:schemeClr val="lt2"/>
              </a:buClr>
              <a:buSzPts val="800"/>
              <a:buChar char="○"/>
              <a:defRPr>
                <a:solidFill>
                  <a:schemeClr val="lt2"/>
                </a:solidFill>
              </a:defRPr>
            </a:lvl8pPr>
            <a:lvl9pPr marL="4114800" lvl="8" indent="-279400" algn="ctr">
              <a:spcBef>
                <a:spcPts val="0"/>
              </a:spcBef>
              <a:spcAft>
                <a:spcPts val="0"/>
              </a:spcAft>
              <a:buClr>
                <a:schemeClr val="lt2"/>
              </a:buClr>
              <a:buSzPts val="800"/>
              <a:buChar char="■"/>
              <a:defRPr>
                <a:solidFill>
                  <a:schemeClr val="lt2"/>
                </a:solidFill>
              </a:defRPr>
            </a:lvl9pPr>
          </a:lstStyle>
          <a:p>
            <a:endParaRPr/>
          </a:p>
        </p:txBody>
      </p:sp>
      <p:sp>
        <p:nvSpPr>
          <p:cNvPr id="373" name="Google Shape;373;p47"/>
          <p:cNvSpPr txBox="1">
            <a:spLocks noGrp="1"/>
          </p:cNvSpPr>
          <p:nvPr>
            <p:ph type="body" idx="4"/>
          </p:nvPr>
        </p:nvSpPr>
        <p:spPr>
          <a:xfrm>
            <a:off x="4480560" y="4911225"/>
            <a:ext cx="2030100" cy="118800"/>
          </a:xfrm>
          <a:prstGeom prst="rect">
            <a:avLst/>
          </a:prstGeom>
        </p:spPr>
        <p:txBody>
          <a:bodyPr spcFirstLastPara="1" wrap="square" lIns="0" tIns="0" rIns="0" bIns="0" anchor="t" anchorCtr="0">
            <a:noAutofit/>
          </a:bodyPr>
          <a:lstStyle>
            <a:lvl1pPr marL="457200" lvl="0" indent="-279400" algn="ctr">
              <a:spcBef>
                <a:spcPts val="0"/>
              </a:spcBef>
              <a:spcAft>
                <a:spcPts val="0"/>
              </a:spcAft>
              <a:buClr>
                <a:schemeClr val="lt2"/>
              </a:buClr>
              <a:buSzPts val="800"/>
              <a:buChar char="●"/>
              <a:defRPr>
                <a:solidFill>
                  <a:schemeClr val="lt2"/>
                </a:solidFill>
              </a:defRPr>
            </a:lvl1pPr>
            <a:lvl2pPr marL="914400" lvl="1" indent="-279400" algn="ctr">
              <a:spcBef>
                <a:spcPts val="0"/>
              </a:spcBef>
              <a:spcAft>
                <a:spcPts val="0"/>
              </a:spcAft>
              <a:buClr>
                <a:schemeClr val="lt2"/>
              </a:buClr>
              <a:buSzPts val="800"/>
              <a:buChar char="○"/>
              <a:defRPr>
                <a:solidFill>
                  <a:schemeClr val="lt2"/>
                </a:solidFill>
              </a:defRPr>
            </a:lvl2pPr>
            <a:lvl3pPr marL="1371600" lvl="2" indent="-279400" algn="ctr">
              <a:spcBef>
                <a:spcPts val="0"/>
              </a:spcBef>
              <a:spcAft>
                <a:spcPts val="0"/>
              </a:spcAft>
              <a:buClr>
                <a:schemeClr val="lt2"/>
              </a:buClr>
              <a:buSzPts val="800"/>
              <a:buChar char="■"/>
              <a:defRPr>
                <a:solidFill>
                  <a:schemeClr val="lt2"/>
                </a:solidFill>
              </a:defRPr>
            </a:lvl3pPr>
            <a:lvl4pPr marL="1828800" lvl="3" indent="-279400" algn="ctr">
              <a:spcBef>
                <a:spcPts val="0"/>
              </a:spcBef>
              <a:spcAft>
                <a:spcPts val="0"/>
              </a:spcAft>
              <a:buClr>
                <a:schemeClr val="lt2"/>
              </a:buClr>
              <a:buSzPts val="800"/>
              <a:buChar char="●"/>
              <a:defRPr>
                <a:solidFill>
                  <a:schemeClr val="lt2"/>
                </a:solidFill>
              </a:defRPr>
            </a:lvl4pPr>
            <a:lvl5pPr marL="2286000" lvl="4" indent="-279400" algn="ctr">
              <a:spcBef>
                <a:spcPts val="0"/>
              </a:spcBef>
              <a:spcAft>
                <a:spcPts val="0"/>
              </a:spcAft>
              <a:buClr>
                <a:schemeClr val="lt2"/>
              </a:buClr>
              <a:buSzPts val="800"/>
              <a:buChar char="○"/>
              <a:defRPr>
                <a:solidFill>
                  <a:schemeClr val="lt2"/>
                </a:solidFill>
              </a:defRPr>
            </a:lvl5pPr>
            <a:lvl6pPr marL="2743200" lvl="5" indent="-279400" algn="ctr">
              <a:spcBef>
                <a:spcPts val="0"/>
              </a:spcBef>
              <a:spcAft>
                <a:spcPts val="0"/>
              </a:spcAft>
              <a:buClr>
                <a:schemeClr val="lt2"/>
              </a:buClr>
              <a:buSzPts val="800"/>
              <a:buChar char="■"/>
              <a:defRPr>
                <a:solidFill>
                  <a:schemeClr val="lt2"/>
                </a:solidFill>
              </a:defRPr>
            </a:lvl6pPr>
            <a:lvl7pPr marL="3200400" lvl="6" indent="-279400" algn="ctr">
              <a:spcBef>
                <a:spcPts val="0"/>
              </a:spcBef>
              <a:spcAft>
                <a:spcPts val="0"/>
              </a:spcAft>
              <a:buClr>
                <a:schemeClr val="lt2"/>
              </a:buClr>
              <a:buSzPts val="800"/>
              <a:buChar char="●"/>
              <a:defRPr>
                <a:solidFill>
                  <a:schemeClr val="lt2"/>
                </a:solidFill>
              </a:defRPr>
            </a:lvl7pPr>
            <a:lvl8pPr marL="3657600" lvl="7" indent="-279400" algn="ctr">
              <a:spcBef>
                <a:spcPts val="0"/>
              </a:spcBef>
              <a:spcAft>
                <a:spcPts val="0"/>
              </a:spcAft>
              <a:buClr>
                <a:schemeClr val="lt2"/>
              </a:buClr>
              <a:buSzPts val="800"/>
              <a:buChar char="○"/>
              <a:defRPr>
                <a:solidFill>
                  <a:schemeClr val="lt2"/>
                </a:solidFill>
              </a:defRPr>
            </a:lvl8pPr>
            <a:lvl9pPr marL="4114800" lvl="8" indent="-279400" algn="ctr">
              <a:spcBef>
                <a:spcPts val="0"/>
              </a:spcBef>
              <a:spcAft>
                <a:spcPts val="0"/>
              </a:spcAft>
              <a:buClr>
                <a:schemeClr val="lt2"/>
              </a:buClr>
              <a:buSzPts val="800"/>
              <a:buChar char="■"/>
              <a:defRPr>
                <a:solidFill>
                  <a:schemeClr val="lt2"/>
                </a:solidFill>
              </a:defRPr>
            </a:lvl9pPr>
          </a:lstStyle>
          <a:p>
            <a:endParaRPr/>
          </a:p>
        </p:txBody>
      </p:sp>
      <p:sp>
        <p:nvSpPr>
          <p:cNvPr id="374" name="Google Shape;374;p47"/>
          <p:cNvSpPr txBox="1">
            <a:spLocks noGrp="1"/>
          </p:cNvSpPr>
          <p:nvPr>
            <p:ph type="body" idx="5"/>
          </p:nvPr>
        </p:nvSpPr>
        <p:spPr>
          <a:xfrm>
            <a:off x="6858000" y="4911225"/>
            <a:ext cx="2030100" cy="118800"/>
          </a:xfrm>
          <a:prstGeom prst="rect">
            <a:avLst/>
          </a:prstGeom>
        </p:spPr>
        <p:txBody>
          <a:bodyPr spcFirstLastPara="1" wrap="square" lIns="0" tIns="0" rIns="0" bIns="0" anchor="t" anchorCtr="0">
            <a:noAutofit/>
          </a:bodyPr>
          <a:lstStyle>
            <a:lvl1pPr marL="457200" lvl="0" indent="-279400" algn="r">
              <a:spcBef>
                <a:spcPts val="0"/>
              </a:spcBef>
              <a:spcAft>
                <a:spcPts val="0"/>
              </a:spcAft>
              <a:buClr>
                <a:schemeClr val="lt2"/>
              </a:buClr>
              <a:buSzPts val="800"/>
              <a:buChar char="●"/>
              <a:defRPr>
                <a:solidFill>
                  <a:schemeClr val="lt2"/>
                </a:solidFill>
              </a:defRPr>
            </a:lvl1pPr>
            <a:lvl2pPr marL="914400" lvl="1" indent="-279400" algn="r">
              <a:spcBef>
                <a:spcPts val="0"/>
              </a:spcBef>
              <a:spcAft>
                <a:spcPts val="0"/>
              </a:spcAft>
              <a:buClr>
                <a:schemeClr val="lt2"/>
              </a:buClr>
              <a:buSzPts val="800"/>
              <a:buChar char="○"/>
              <a:defRPr>
                <a:solidFill>
                  <a:schemeClr val="lt2"/>
                </a:solidFill>
              </a:defRPr>
            </a:lvl2pPr>
            <a:lvl3pPr marL="1371600" lvl="2" indent="-279400" algn="r">
              <a:spcBef>
                <a:spcPts val="0"/>
              </a:spcBef>
              <a:spcAft>
                <a:spcPts val="0"/>
              </a:spcAft>
              <a:buClr>
                <a:schemeClr val="lt2"/>
              </a:buClr>
              <a:buSzPts val="800"/>
              <a:buChar char="■"/>
              <a:defRPr>
                <a:solidFill>
                  <a:schemeClr val="lt2"/>
                </a:solidFill>
              </a:defRPr>
            </a:lvl3pPr>
            <a:lvl4pPr marL="1828800" lvl="3" indent="-279400" algn="r">
              <a:spcBef>
                <a:spcPts val="0"/>
              </a:spcBef>
              <a:spcAft>
                <a:spcPts val="0"/>
              </a:spcAft>
              <a:buClr>
                <a:schemeClr val="lt2"/>
              </a:buClr>
              <a:buSzPts val="800"/>
              <a:buChar char="●"/>
              <a:defRPr>
                <a:solidFill>
                  <a:schemeClr val="lt2"/>
                </a:solidFill>
              </a:defRPr>
            </a:lvl4pPr>
            <a:lvl5pPr marL="2286000" lvl="4" indent="-279400" algn="r">
              <a:spcBef>
                <a:spcPts val="0"/>
              </a:spcBef>
              <a:spcAft>
                <a:spcPts val="0"/>
              </a:spcAft>
              <a:buClr>
                <a:schemeClr val="lt2"/>
              </a:buClr>
              <a:buSzPts val="800"/>
              <a:buChar char="○"/>
              <a:defRPr>
                <a:solidFill>
                  <a:schemeClr val="lt2"/>
                </a:solidFill>
              </a:defRPr>
            </a:lvl5pPr>
            <a:lvl6pPr marL="2743200" lvl="5" indent="-279400" algn="r">
              <a:spcBef>
                <a:spcPts val="0"/>
              </a:spcBef>
              <a:spcAft>
                <a:spcPts val="0"/>
              </a:spcAft>
              <a:buClr>
                <a:schemeClr val="lt2"/>
              </a:buClr>
              <a:buSzPts val="800"/>
              <a:buChar char="■"/>
              <a:defRPr>
                <a:solidFill>
                  <a:schemeClr val="lt2"/>
                </a:solidFill>
              </a:defRPr>
            </a:lvl6pPr>
            <a:lvl7pPr marL="3200400" lvl="6" indent="-279400" algn="r">
              <a:spcBef>
                <a:spcPts val="0"/>
              </a:spcBef>
              <a:spcAft>
                <a:spcPts val="0"/>
              </a:spcAft>
              <a:buClr>
                <a:schemeClr val="lt2"/>
              </a:buClr>
              <a:buSzPts val="800"/>
              <a:buChar char="●"/>
              <a:defRPr>
                <a:solidFill>
                  <a:schemeClr val="lt2"/>
                </a:solidFill>
              </a:defRPr>
            </a:lvl7pPr>
            <a:lvl8pPr marL="3657600" lvl="7" indent="-279400" algn="r">
              <a:spcBef>
                <a:spcPts val="0"/>
              </a:spcBef>
              <a:spcAft>
                <a:spcPts val="0"/>
              </a:spcAft>
              <a:buClr>
                <a:schemeClr val="lt2"/>
              </a:buClr>
              <a:buSzPts val="800"/>
              <a:buChar char="○"/>
              <a:defRPr>
                <a:solidFill>
                  <a:schemeClr val="lt2"/>
                </a:solidFill>
              </a:defRPr>
            </a:lvl8pPr>
            <a:lvl9pPr marL="4114800" lvl="8" indent="-279400" algn="r">
              <a:spcBef>
                <a:spcPts val="0"/>
              </a:spcBef>
              <a:spcAft>
                <a:spcPts val="0"/>
              </a:spcAft>
              <a:buClr>
                <a:schemeClr val="lt2"/>
              </a:buClr>
              <a:buSzPts val="800"/>
              <a:buChar char="■"/>
              <a:defRPr>
                <a:solidFill>
                  <a:schemeClr val="lt2"/>
                </a:solidFill>
              </a:defRPr>
            </a:lvl9pPr>
          </a:lstStyle>
          <a:p>
            <a:endParaRPr/>
          </a:p>
        </p:txBody>
      </p:sp>
      <p:cxnSp>
        <p:nvCxnSpPr>
          <p:cNvPr id="375" name="Google Shape;375;p47"/>
          <p:cNvCxnSpPr/>
          <p:nvPr/>
        </p:nvCxnSpPr>
        <p:spPr>
          <a:xfrm rot="10800000">
            <a:off x="226300" y="4788100"/>
            <a:ext cx="8667600" cy="0"/>
          </a:xfrm>
          <a:prstGeom prst="straightConnector1">
            <a:avLst/>
          </a:prstGeom>
          <a:noFill/>
          <a:ln w="76200" cap="flat" cmpd="sng">
            <a:solidFill>
              <a:schemeClr val="dk2"/>
            </a:solidFill>
            <a:prstDash val="solid"/>
            <a:round/>
            <a:headEnd type="none" w="med" len="med"/>
            <a:tailEnd type="none" w="med" len="med"/>
          </a:ln>
        </p:spPr>
      </p:cxnSp>
      <p:sp>
        <p:nvSpPr>
          <p:cNvPr id="376" name="Google Shape;376;p47"/>
          <p:cNvSpPr txBox="1">
            <a:spLocks noGrp="1"/>
          </p:cNvSpPr>
          <p:nvPr>
            <p:ph type="body" idx="6"/>
          </p:nvPr>
        </p:nvSpPr>
        <p:spPr>
          <a:xfrm>
            <a:off x="228600" y="4419850"/>
            <a:ext cx="1994700" cy="1188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1pPr>
            <a:lvl2pPr marL="914400" lvl="1"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2pPr>
            <a:lvl3pPr marL="1371600" lvl="2"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3pPr>
            <a:lvl4pPr marL="1828800" lvl="3"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4pPr>
            <a:lvl5pPr marL="2286000" lvl="4"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5pPr>
            <a:lvl6pPr marL="2743200" lvl="5"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6pPr>
            <a:lvl7pPr marL="3200400" lvl="6"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7pPr>
            <a:lvl8pPr marL="3657600" lvl="7"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8pPr>
            <a:lvl9pPr marL="4114800" lvl="8"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9pPr>
          </a:lstStyle>
          <a:p>
            <a:endParaRPr/>
          </a:p>
        </p:txBody>
      </p:sp>
      <p:sp>
        <p:nvSpPr>
          <p:cNvPr id="377" name="Google Shape;377;p47"/>
          <p:cNvSpPr txBox="1">
            <a:spLocks noGrp="1"/>
          </p:cNvSpPr>
          <p:nvPr>
            <p:ph type="body" idx="7"/>
          </p:nvPr>
        </p:nvSpPr>
        <p:spPr>
          <a:xfrm>
            <a:off x="2448725" y="4419850"/>
            <a:ext cx="4216800" cy="1188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1pPr>
            <a:lvl2pPr marL="914400" lvl="1"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2pPr>
            <a:lvl3pPr marL="1371600" lvl="2"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3pPr>
            <a:lvl4pPr marL="1828800" lvl="3"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4pPr>
            <a:lvl5pPr marL="2286000" lvl="4"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5pPr>
            <a:lvl6pPr marL="2743200" lvl="5"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6pPr>
            <a:lvl7pPr marL="3200400" lvl="6"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7pPr>
            <a:lvl8pPr marL="3657600" lvl="7"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8pPr>
            <a:lvl9pPr marL="4114800" lvl="8"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9pPr>
          </a:lstStyle>
          <a:p>
            <a:endParaRPr/>
          </a:p>
        </p:txBody>
      </p:sp>
      <p:sp>
        <p:nvSpPr>
          <p:cNvPr id="378" name="Google Shape;378;p47"/>
          <p:cNvSpPr>
            <a:spLocks noGrp="1"/>
          </p:cNvSpPr>
          <p:nvPr>
            <p:ph type="pic" idx="8"/>
          </p:nvPr>
        </p:nvSpPr>
        <p:spPr>
          <a:xfrm>
            <a:off x="752100" y="1234175"/>
            <a:ext cx="976200" cy="2109600"/>
          </a:xfrm>
          <a:prstGeom prst="roundRect">
            <a:avLst>
              <a:gd name="adj" fmla="val 14756"/>
            </a:avLst>
          </a:prstGeom>
          <a:noFill/>
          <a:ln>
            <a:noFill/>
          </a:ln>
        </p:spPr>
      </p:sp>
      <p:sp>
        <p:nvSpPr>
          <p:cNvPr id="379" name="Google Shape;379;p47"/>
          <p:cNvSpPr>
            <a:spLocks noGrp="1"/>
          </p:cNvSpPr>
          <p:nvPr>
            <p:ph type="pic" idx="9"/>
          </p:nvPr>
        </p:nvSpPr>
        <p:spPr>
          <a:xfrm>
            <a:off x="3587175" y="753250"/>
            <a:ext cx="1916100" cy="3116400"/>
          </a:xfrm>
          <a:prstGeom prst="roundRect">
            <a:avLst>
              <a:gd name="adj" fmla="val 1242"/>
            </a:avLst>
          </a:prstGeom>
          <a:noFill/>
          <a:ln>
            <a:noFill/>
          </a:ln>
        </p:spPr>
      </p:sp>
    </p:spTree>
    <p:extLst>
      <p:ext uri="{BB962C8B-B14F-4D97-AF65-F5344CB8AC3E}">
        <p14:creationId xmlns:p14="http://schemas.microsoft.com/office/powerpoint/2010/main" val="30078084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Desktop">
  <p:cSld name="CUSTOM_2">
    <p:spTree>
      <p:nvGrpSpPr>
        <p:cNvPr id="1" name="Shape 380"/>
        <p:cNvGrpSpPr/>
        <p:nvPr/>
      </p:nvGrpSpPr>
      <p:grpSpPr>
        <a:xfrm>
          <a:off x="0" y="0"/>
          <a:ext cx="0" cy="0"/>
          <a:chOff x="0" y="0"/>
          <a:chExt cx="0" cy="0"/>
        </a:xfrm>
      </p:grpSpPr>
      <p:pic>
        <p:nvPicPr>
          <p:cNvPr id="381" name="Google Shape;381;p48" descr="Modern Desktop Monitor."/>
          <p:cNvPicPr preferRelativeResize="0"/>
          <p:nvPr/>
        </p:nvPicPr>
        <p:blipFill>
          <a:blip r:embed="rId2">
            <a:alphaModFix/>
          </a:blip>
          <a:stretch>
            <a:fillRect/>
          </a:stretch>
        </p:blipFill>
        <p:spPr>
          <a:xfrm>
            <a:off x="49600" y="-18362"/>
            <a:ext cx="9018199" cy="5209199"/>
          </a:xfrm>
          <a:prstGeom prst="rect">
            <a:avLst/>
          </a:prstGeom>
          <a:noFill/>
          <a:ln>
            <a:noFill/>
          </a:ln>
        </p:spPr>
      </p:pic>
      <p:sp>
        <p:nvSpPr>
          <p:cNvPr id="382" name="Google Shape;382;p48"/>
          <p:cNvSpPr>
            <a:spLocks noGrp="1"/>
          </p:cNvSpPr>
          <p:nvPr>
            <p:ph type="pic" idx="2"/>
          </p:nvPr>
        </p:nvSpPr>
        <p:spPr>
          <a:xfrm>
            <a:off x="1479083" y="264705"/>
            <a:ext cx="6138900" cy="3615000"/>
          </a:xfrm>
          <a:prstGeom prst="roundRect">
            <a:avLst>
              <a:gd name="adj" fmla="val 1242"/>
            </a:avLst>
          </a:prstGeom>
          <a:noFill/>
          <a:ln>
            <a:noFill/>
          </a:ln>
        </p:spPr>
      </p:sp>
    </p:spTree>
    <p:extLst>
      <p:ext uri="{BB962C8B-B14F-4D97-AF65-F5344CB8AC3E}">
        <p14:creationId xmlns:p14="http://schemas.microsoft.com/office/powerpoint/2010/main" val="190132773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Billboard ">
  <p:cSld name="CUSTOM_3">
    <p:bg>
      <p:bgPr>
        <a:blipFill>
          <a:blip r:embed="rId2">
            <a:alphaModFix/>
          </a:blip>
          <a:stretch>
            <a:fillRect/>
          </a:stretch>
        </a:blipFill>
        <a:effectLst/>
      </p:bgPr>
    </p:bg>
    <p:spTree>
      <p:nvGrpSpPr>
        <p:cNvPr id="1" name="Shape 383"/>
        <p:cNvGrpSpPr/>
        <p:nvPr/>
      </p:nvGrpSpPr>
      <p:grpSpPr>
        <a:xfrm>
          <a:off x="0" y="0"/>
          <a:ext cx="0" cy="0"/>
          <a:chOff x="0" y="0"/>
          <a:chExt cx="0" cy="0"/>
        </a:xfrm>
      </p:grpSpPr>
      <p:sp>
        <p:nvSpPr>
          <p:cNvPr id="384" name="Google Shape;384;p49"/>
          <p:cNvSpPr>
            <a:spLocks noGrp="1"/>
          </p:cNvSpPr>
          <p:nvPr>
            <p:ph type="pic" idx="2"/>
          </p:nvPr>
        </p:nvSpPr>
        <p:spPr>
          <a:xfrm>
            <a:off x="1345350" y="1750800"/>
            <a:ext cx="6517500" cy="1187700"/>
          </a:xfrm>
          <a:prstGeom prst="roundRect">
            <a:avLst>
              <a:gd name="adj" fmla="val 1242"/>
            </a:avLst>
          </a:prstGeom>
          <a:noFill/>
          <a:ln>
            <a:noFill/>
          </a:ln>
        </p:spPr>
      </p:sp>
    </p:spTree>
    <p:extLst>
      <p:ext uri="{BB962C8B-B14F-4D97-AF65-F5344CB8AC3E}">
        <p14:creationId xmlns:p14="http://schemas.microsoft.com/office/powerpoint/2010/main" val="25331464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Photography 1">
  <p:cSld name="TITLE_18">
    <p:spTree>
      <p:nvGrpSpPr>
        <p:cNvPr id="1" name="Shape 385"/>
        <p:cNvGrpSpPr/>
        <p:nvPr/>
      </p:nvGrpSpPr>
      <p:grpSpPr>
        <a:xfrm>
          <a:off x="0" y="0"/>
          <a:ext cx="0" cy="0"/>
          <a:chOff x="0" y="0"/>
          <a:chExt cx="0" cy="0"/>
        </a:xfrm>
      </p:grpSpPr>
      <p:sp>
        <p:nvSpPr>
          <p:cNvPr id="386" name="Google Shape;386;p50"/>
          <p:cNvSpPr>
            <a:spLocks noGrp="1"/>
          </p:cNvSpPr>
          <p:nvPr>
            <p:ph type="pic" idx="2"/>
          </p:nvPr>
        </p:nvSpPr>
        <p:spPr>
          <a:xfrm>
            <a:off x="0" y="0"/>
            <a:ext cx="2962500" cy="1900800"/>
          </a:xfrm>
          <a:prstGeom prst="rect">
            <a:avLst/>
          </a:prstGeom>
          <a:noFill/>
          <a:ln>
            <a:noFill/>
          </a:ln>
        </p:spPr>
      </p:sp>
      <p:sp>
        <p:nvSpPr>
          <p:cNvPr id="387" name="Google Shape;387;p50"/>
          <p:cNvSpPr>
            <a:spLocks noGrp="1"/>
          </p:cNvSpPr>
          <p:nvPr>
            <p:ph type="pic" idx="3"/>
          </p:nvPr>
        </p:nvSpPr>
        <p:spPr>
          <a:xfrm>
            <a:off x="2962500" y="0"/>
            <a:ext cx="3474600" cy="2824800"/>
          </a:xfrm>
          <a:prstGeom prst="rect">
            <a:avLst/>
          </a:prstGeom>
          <a:noFill/>
          <a:ln>
            <a:noFill/>
          </a:ln>
        </p:spPr>
      </p:sp>
      <p:sp>
        <p:nvSpPr>
          <p:cNvPr id="388" name="Google Shape;388;p50"/>
          <p:cNvSpPr>
            <a:spLocks noGrp="1"/>
          </p:cNvSpPr>
          <p:nvPr>
            <p:ph type="pic" idx="4"/>
          </p:nvPr>
        </p:nvSpPr>
        <p:spPr>
          <a:xfrm>
            <a:off x="0" y="1900800"/>
            <a:ext cx="2962500" cy="3242700"/>
          </a:xfrm>
          <a:prstGeom prst="rect">
            <a:avLst/>
          </a:prstGeom>
          <a:noFill/>
          <a:ln>
            <a:noFill/>
          </a:ln>
        </p:spPr>
      </p:sp>
      <p:sp>
        <p:nvSpPr>
          <p:cNvPr id="389" name="Google Shape;389;p50"/>
          <p:cNvSpPr>
            <a:spLocks noGrp="1"/>
          </p:cNvSpPr>
          <p:nvPr>
            <p:ph type="pic" idx="5"/>
          </p:nvPr>
        </p:nvSpPr>
        <p:spPr>
          <a:xfrm>
            <a:off x="2962500" y="2824800"/>
            <a:ext cx="3474600" cy="2318700"/>
          </a:xfrm>
          <a:prstGeom prst="rect">
            <a:avLst/>
          </a:prstGeom>
          <a:noFill/>
          <a:ln>
            <a:noFill/>
          </a:ln>
        </p:spPr>
      </p:sp>
      <p:sp>
        <p:nvSpPr>
          <p:cNvPr id="390" name="Google Shape;390;p50"/>
          <p:cNvSpPr>
            <a:spLocks noGrp="1"/>
          </p:cNvSpPr>
          <p:nvPr>
            <p:ph type="pic" idx="6"/>
          </p:nvPr>
        </p:nvSpPr>
        <p:spPr>
          <a:xfrm>
            <a:off x="6437100" y="0"/>
            <a:ext cx="2706900" cy="5143500"/>
          </a:xfrm>
          <a:prstGeom prst="rect">
            <a:avLst/>
          </a:prstGeom>
          <a:noFill/>
          <a:ln>
            <a:noFill/>
          </a:ln>
        </p:spPr>
      </p:sp>
    </p:spTree>
    <p:extLst>
      <p:ext uri="{BB962C8B-B14F-4D97-AF65-F5344CB8AC3E}">
        <p14:creationId xmlns:p14="http://schemas.microsoft.com/office/powerpoint/2010/main" val="176055818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Photography 2">
  <p:cSld name="TITLE_18_1">
    <p:spTree>
      <p:nvGrpSpPr>
        <p:cNvPr id="1" name="Shape 391"/>
        <p:cNvGrpSpPr/>
        <p:nvPr/>
      </p:nvGrpSpPr>
      <p:grpSpPr>
        <a:xfrm>
          <a:off x="0" y="0"/>
          <a:ext cx="0" cy="0"/>
          <a:chOff x="0" y="0"/>
          <a:chExt cx="0" cy="0"/>
        </a:xfrm>
      </p:grpSpPr>
      <p:sp>
        <p:nvSpPr>
          <p:cNvPr id="392" name="Google Shape;392;p51"/>
          <p:cNvSpPr>
            <a:spLocks noGrp="1"/>
          </p:cNvSpPr>
          <p:nvPr>
            <p:ph type="pic" idx="2"/>
          </p:nvPr>
        </p:nvSpPr>
        <p:spPr>
          <a:xfrm>
            <a:off x="0" y="0"/>
            <a:ext cx="4572000" cy="1900800"/>
          </a:xfrm>
          <a:prstGeom prst="rect">
            <a:avLst/>
          </a:prstGeom>
          <a:noFill/>
          <a:ln>
            <a:noFill/>
          </a:ln>
        </p:spPr>
      </p:sp>
      <p:sp>
        <p:nvSpPr>
          <p:cNvPr id="393" name="Google Shape;393;p51"/>
          <p:cNvSpPr>
            <a:spLocks noGrp="1"/>
          </p:cNvSpPr>
          <p:nvPr>
            <p:ph type="pic" idx="3"/>
          </p:nvPr>
        </p:nvSpPr>
        <p:spPr>
          <a:xfrm>
            <a:off x="0" y="1900800"/>
            <a:ext cx="4572000" cy="3242700"/>
          </a:xfrm>
          <a:prstGeom prst="rect">
            <a:avLst/>
          </a:prstGeom>
          <a:noFill/>
          <a:ln>
            <a:noFill/>
          </a:ln>
        </p:spPr>
      </p:sp>
      <p:sp>
        <p:nvSpPr>
          <p:cNvPr id="394" name="Google Shape;394;p51"/>
          <p:cNvSpPr>
            <a:spLocks noGrp="1"/>
          </p:cNvSpPr>
          <p:nvPr>
            <p:ph type="pic" idx="4"/>
          </p:nvPr>
        </p:nvSpPr>
        <p:spPr>
          <a:xfrm>
            <a:off x="4572000" y="3242700"/>
            <a:ext cx="4572000" cy="1900800"/>
          </a:xfrm>
          <a:prstGeom prst="rect">
            <a:avLst/>
          </a:prstGeom>
          <a:noFill/>
          <a:ln>
            <a:noFill/>
          </a:ln>
        </p:spPr>
      </p:sp>
      <p:sp>
        <p:nvSpPr>
          <p:cNvPr id="395" name="Google Shape;395;p51"/>
          <p:cNvSpPr>
            <a:spLocks noGrp="1"/>
          </p:cNvSpPr>
          <p:nvPr>
            <p:ph type="pic" idx="5"/>
          </p:nvPr>
        </p:nvSpPr>
        <p:spPr>
          <a:xfrm>
            <a:off x="4572000" y="0"/>
            <a:ext cx="4572000" cy="3242700"/>
          </a:xfrm>
          <a:prstGeom prst="rect">
            <a:avLst/>
          </a:prstGeom>
          <a:noFill/>
          <a:ln>
            <a:noFill/>
          </a:ln>
        </p:spPr>
      </p:sp>
    </p:spTree>
    <p:extLst>
      <p:ext uri="{BB962C8B-B14F-4D97-AF65-F5344CB8AC3E}">
        <p14:creationId xmlns:p14="http://schemas.microsoft.com/office/powerpoint/2010/main" val="390790229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Photography 3">
  <p:cSld name="TITLE_18_1_1">
    <p:spTree>
      <p:nvGrpSpPr>
        <p:cNvPr id="1" name="Shape 396"/>
        <p:cNvGrpSpPr/>
        <p:nvPr/>
      </p:nvGrpSpPr>
      <p:grpSpPr>
        <a:xfrm>
          <a:off x="0" y="0"/>
          <a:ext cx="0" cy="0"/>
          <a:chOff x="0" y="0"/>
          <a:chExt cx="0" cy="0"/>
        </a:xfrm>
      </p:grpSpPr>
      <p:sp>
        <p:nvSpPr>
          <p:cNvPr id="397" name="Google Shape;397;p52"/>
          <p:cNvSpPr>
            <a:spLocks noGrp="1"/>
          </p:cNvSpPr>
          <p:nvPr>
            <p:ph type="pic" idx="2"/>
          </p:nvPr>
        </p:nvSpPr>
        <p:spPr>
          <a:xfrm>
            <a:off x="0" y="0"/>
            <a:ext cx="9144000" cy="5143500"/>
          </a:xfrm>
          <a:prstGeom prst="rect">
            <a:avLst/>
          </a:prstGeom>
          <a:noFill/>
          <a:ln>
            <a:noFill/>
          </a:ln>
        </p:spPr>
      </p:sp>
    </p:spTree>
    <p:extLst>
      <p:ext uri="{BB962C8B-B14F-4D97-AF65-F5344CB8AC3E}">
        <p14:creationId xmlns:p14="http://schemas.microsoft.com/office/powerpoint/2010/main" val="35150772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Photography 4">
  <p:cSld name="TITLE_18_1_1_1">
    <p:spTree>
      <p:nvGrpSpPr>
        <p:cNvPr id="1" name="Shape 398"/>
        <p:cNvGrpSpPr/>
        <p:nvPr/>
      </p:nvGrpSpPr>
      <p:grpSpPr>
        <a:xfrm>
          <a:off x="0" y="0"/>
          <a:ext cx="0" cy="0"/>
          <a:chOff x="0" y="0"/>
          <a:chExt cx="0" cy="0"/>
        </a:xfrm>
      </p:grpSpPr>
      <p:sp>
        <p:nvSpPr>
          <p:cNvPr id="399" name="Google Shape;399;p53"/>
          <p:cNvSpPr>
            <a:spLocks noGrp="1"/>
          </p:cNvSpPr>
          <p:nvPr>
            <p:ph type="pic" idx="2"/>
          </p:nvPr>
        </p:nvSpPr>
        <p:spPr>
          <a:xfrm>
            <a:off x="0" y="0"/>
            <a:ext cx="9144000" cy="5143500"/>
          </a:xfrm>
          <a:prstGeom prst="rect">
            <a:avLst/>
          </a:prstGeom>
          <a:noFill/>
          <a:ln>
            <a:noFill/>
          </a:ln>
        </p:spPr>
      </p:sp>
      <p:sp>
        <p:nvSpPr>
          <p:cNvPr id="400" name="Google Shape;400;p53"/>
          <p:cNvSpPr/>
          <p:nvPr/>
        </p:nvSpPr>
        <p:spPr>
          <a:xfrm rot="5400000">
            <a:off x="5751250" y="1378625"/>
            <a:ext cx="4276500" cy="19947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53"/>
          <p:cNvSpPr txBox="1">
            <a:spLocks noGrp="1"/>
          </p:cNvSpPr>
          <p:nvPr>
            <p:ph type="subTitle" idx="1"/>
          </p:nvPr>
        </p:nvSpPr>
        <p:spPr>
          <a:xfrm>
            <a:off x="7109425" y="432575"/>
            <a:ext cx="1548900" cy="169200"/>
          </a:xfrm>
          <a:prstGeom prst="rect">
            <a:avLst/>
          </a:prstGeom>
        </p:spPr>
        <p:txBody>
          <a:bodyPr spcFirstLastPara="1" wrap="square" lIns="0" tIns="0" rIns="0" bIns="0" anchor="b" anchorCtr="0">
            <a:noAutofit/>
          </a:bodyPr>
          <a:lstStyle>
            <a:lvl1pPr lvl="0">
              <a:spcBef>
                <a:spcPts val="0"/>
              </a:spcBef>
              <a:spcAft>
                <a:spcPts val="0"/>
              </a:spcAft>
              <a:buClr>
                <a:schemeClr val="accent3"/>
              </a:buClr>
              <a:buSzPts val="1100"/>
              <a:buFont typeface="Work Sans Black"/>
              <a:buNone/>
              <a:defRPr>
                <a:solidFill>
                  <a:schemeClr val="accent3"/>
                </a:solidFill>
              </a:defRPr>
            </a:lvl1pPr>
            <a:lvl2pPr lvl="1">
              <a:spcBef>
                <a:spcPts val="0"/>
              </a:spcBef>
              <a:spcAft>
                <a:spcPts val="0"/>
              </a:spcAft>
              <a:buClr>
                <a:schemeClr val="accent5"/>
              </a:buClr>
              <a:buSzPts val="1100"/>
              <a:buFont typeface="Work Sans Black"/>
              <a:buNone/>
              <a:defRPr/>
            </a:lvl2pPr>
            <a:lvl3pPr lvl="2">
              <a:spcBef>
                <a:spcPts val="0"/>
              </a:spcBef>
              <a:spcAft>
                <a:spcPts val="0"/>
              </a:spcAft>
              <a:buClr>
                <a:schemeClr val="accent5"/>
              </a:buClr>
              <a:buSzPts val="1100"/>
              <a:buFont typeface="Work Sans Black"/>
              <a:buNone/>
              <a:defRPr/>
            </a:lvl3pPr>
            <a:lvl4pPr lvl="3">
              <a:spcBef>
                <a:spcPts val="0"/>
              </a:spcBef>
              <a:spcAft>
                <a:spcPts val="0"/>
              </a:spcAft>
              <a:buClr>
                <a:schemeClr val="accent5"/>
              </a:buClr>
              <a:buSzPts val="1100"/>
              <a:buFont typeface="Work Sans Black"/>
              <a:buNone/>
              <a:defRPr/>
            </a:lvl4pPr>
            <a:lvl5pPr lvl="4">
              <a:spcBef>
                <a:spcPts val="0"/>
              </a:spcBef>
              <a:spcAft>
                <a:spcPts val="0"/>
              </a:spcAft>
              <a:buClr>
                <a:schemeClr val="accent5"/>
              </a:buClr>
              <a:buSzPts val="1100"/>
              <a:buFont typeface="Work Sans Black"/>
              <a:buNone/>
              <a:defRPr/>
            </a:lvl5pPr>
            <a:lvl6pPr lvl="5">
              <a:spcBef>
                <a:spcPts val="0"/>
              </a:spcBef>
              <a:spcAft>
                <a:spcPts val="0"/>
              </a:spcAft>
              <a:buClr>
                <a:schemeClr val="accent5"/>
              </a:buClr>
              <a:buSzPts val="1100"/>
              <a:buFont typeface="Work Sans Black"/>
              <a:buNone/>
              <a:defRPr/>
            </a:lvl6pPr>
            <a:lvl7pPr lvl="6">
              <a:spcBef>
                <a:spcPts val="0"/>
              </a:spcBef>
              <a:spcAft>
                <a:spcPts val="0"/>
              </a:spcAft>
              <a:buClr>
                <a:schemeClr val="accent5"/>
              </a:buClr>
              <a:buSzPts val="1100"/>
              <a:buFont typeface="Work Sans Black"/>
              <a:buNone/>
              <a:defRPr/>
            </a:lvl7pPr>
            <a:lvl8pPr lvl="7">
              <a:spcBef>
                <a:spcPts val="0"/>
              </a:spcBef>
              <a:spcAft>
                <a:spcPts val="0"/>
              </a:spcAft>
              <a:buClr>
                <a:schemeClr val="accent5"/>
              </a:buClr>
              <a:buSzPts val="1100"/>
              <a:buFont typeface="Work Sans Black"/>
              <a:buNone/>
              <a:defRPr/>
            </a:lvl8pPr>
            <a:lvl9pPr lvl="8">
              <a:spcBef>
                <a:spcPts val="0"/>
              </a:spcBef>
              <a:spcAft>
                <a:spcPts val="0"/>
              </a:spcAft>
              <a:buClr>
                <a:schemeClr val="accent5"/>
              </a:buClr>
              <a:buSzPts val="1100"/>
              <a:buFont typeface="Work Sans Black"/>
              <a:buNone/>
              <a:defRPr/>
            </a:lvl9pPr>
          </a:lstStyle>
          <a:p>
            <a:endParaRPr/>
          </a:p>
        </p:txBody>
      </p:sp>
      <p:sp>
        <p:nvSpPr>
          <p:cNvPr id="402" name="Google Shape;402;p53"/>
          <p:cNvSpPr txBox="1">
            <a:spLocks noGrp="1"/>
          </p:cNvSpPr>
          <p:nvPr>
            <p:ph type="body" idx="3"/>
          </p:nvPr>
        </p:nvSpPr>
        <p:spPr>
          <a:xfrm>
            <a:off x="7114975" y="3121200"/>
            <a:ext cx="1548900" cy="1180800"/>
          </a:xfrm>
          <a:prstGeom prst="rect">
            <a:avLst/>
          </a:prstGeom>
        </p:spPr>
        <p:txBody>
          <a:bodyPr spcFirstLastPara="1" wrap="square" lIns="0" tIns="0" rIns="0" bIns="0" anchor="b" anchorCtr="0">
            <a:noAutofit/>
          </a:bodyPr>
          <a:lstStyle>
            <a:lvl1pPr marL="457200" lvl="0" indent="-279400">
              <a:spcBef>
                <a:spcPts val="0"/>
              </a:spcBef>
              <a:spcAft>
                <a:spcPts val="0"/>
              </a:spcAft>
              <a:buSzPts val="800"/>
              <a:buFont typeface="Work Sans"/>
              <a:buChar char="●"/>
              <a:defRPr/>
            </a:lvl1pPr>
            <a:lvl2pPr marL="914400" lvl="1" indent="-279400">
              <a:spcBef>
                <a:spcPts val="0"/>
              </a:spcBef>
              <a:spcAft>
                <a:spcPts val="0"/>
              </a:spcAft>
              <a:buSzPts val="800"/>
              <a:buFont typeface="Work Sans"/>
              <a:buChar char="○"/>
              <a:defRPr/>
            </a:lvl2pPr>
            <a:lvl3pPr marL="1371600" lvl="2" indent="-279400">
              <a:spcBef>
                <a:spcPts val="0"/>
              </a:spcBef>
              <a:spcAft>
                <a:spcPts val="0"/>
              </a:spcAft>
              <a:buSzPts val="800"/>
              <a:buFont typeface="Work Sans"/>
              <a:buChar char="■"/>
              <a:defRPr/>
            </a:lvl3pPr>
            <a:lvl4pPr marL="1828800" lvl="3" indent="-279400">
              <a:spcBef>
                <a:spcPts val="0"/>
              </a:spcBef>
              <a:spcAft>
                <a:spcPts val="0"/>
              </a:spcAft>
              <a:buSzPts val="800"/>
              <a:buFont typeface="Work Sans"/>
              <a:buChar char="●"/>
              <a:defRPr/>
            </a:lvl4pPr>
            <a:lvl5pPr marL="2286000" lvl="4" indent="-279400">
              <a:spcBef>
                <a:spcPts val="0"/>
              </a:spcBef>
              <a:spcAft>
                <a:spcPts val="0"/>
              </a:spcAft>
              <a:buSzPts val="800"/>
              <a:buFont typeface="Work Sans"/>
              <a:buChar char="○"/>
              <a:defRPr/>
            </a:lvl5pPr>
            <a:lvl6pPr marL="2743200" lvl="5" indent="-279400">
              <a:spcBef>
                <a:spcPts val="0"/>
              </a:spcBef>
              <a:spcAft>
                <a:spcPts val="0"/>
              </a:spcAft>
              <a:buSzPts val="800"/>
              <a:buFont typeface="Work Sans"/>
              <a:buChar char="■"/>
              <a:defRPr/>
            </a:lvl6pPr>
            <a:lvl7pPr marL="3200400" lvl="6" indent="-279400">
              <a:spcBef>
                <a:spcPts val="0"/>
              </a:spcBef>
              <a:spcAft>
                <a:spcPts val="0"/>
              </a:spcAft>
              <a:buSzPts val="800"/>
              <a:buFont typeface="Work Sans"/>
              <a:buChar char="●"/>
              <a:defRPr/>
            </a:lvl7pPr>
            <a:lvl8pPr marL="3657600" lvl="7" indent="-279400">
              <a:spcBef>
                <a:spcPts val="0"/>
              </a:spcBef>
              <a:spcAft>
                <a:spcPts val="0"/>
              </a:spcAft>
              <a:buSzPts val="800"/>
              <a:buFont typeface="Work Sans"/>
              <a:buChar char="○"/>
              <a:defRPr/>
            </a:lvl8pPr>
            <a:lvl9pPr marL="4114800" lvl="8" indent="-279400">
              <a:spcBef>
                <a:spcPts val="0"/>
              </a:spcBef>
              <a:spcAft>
                <a:spcPts val="0"/>
              </a:spcAft>
              <a:buSzPts val="800"/>
              <a:buFont typeface="Work Sans"/>
              <a:buChar char="■"/>
              <a:defRPr/>
            </a:lvl9pPr>
          </a:lstStyle>
          <a:p>
            <a:endParaRPr/>
          </a:p>
        </p:txBody>
      </p:sp>
    </p:spTree>
    <p:extLst>
      <p:ext uri="{BB962C8B-B14F-4D97-AF65-F5344CB8AC3E}">
        <p14:creationId xmlns:p14="http://schemas.microsoft.com/office/powerpoint/2010/main" val="114974770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Iconography Analysis">
  <p:cSld name="TITLE_12">
    <p:spTree>
      <p:nvGrpSpPr>
        <p:cNvPr id="1" name="Shape 403"/>
        <p:cNvGrpSpPr/>
        <p:nvPr/>
      </p:nvGrpSpPr>
      <p:grpSpPr>
        <a:xfrm>
          <a:off x="0" y="0"/>
          <a:ext cx="0" cy="0"/>
          <a:chOff x="0" y="0"/>
          <a:chExt cx="0" cy="0"/>
        </a:xfrm>
      </p:grpSpPr>
      <p:sp>
        <p:nvSpPr>
          <p:cNvPr id="404" name="Google Shape;404;p54"/>
          <p:cNvSpPr>
            <a:spLocks noGrp="1"/>
          </p:cNvSpPr>
          <p:nvPr>
            <p:ph type="pic" idx="2"/>
          </p:nvPr>
        </p:nvSpPr>
        <p:spPr>
          <a:xfrm>
            <a:off x="7455377" y="1663201"/>
            <a:ext cx="1427400" cy="1427400"/>
          </a:xfrm>
          <a:prstGeom prst="rect">
            <a:avLst/>
          </a:prstGeom>
          <a:noFill/>
          <a:ln>
            <a:noFill/>
          </a:ln>
        </p:spPr>
      </p:sp>
      <p:sp>
        <p:nvSpPr>
          <p:cNvPr id="405" name="Google Shape;405;p54"/>
          <p:cNvSpPr>
            <a:spLocks noGrp="1"/>
          </p:cNvSpPr>
          <p:nvPr>
            <p:ph type="pic" idx="3"/>
          </p:nvPr>
        </p:nvSpPr>
        <p:spPr>
          <a:xfrm>
            <a:off x="3703500" y="712800"/>
            <a:ext cx="3328200" cy="3328200"/>
          </a:xfrm>
          <a:prstGeom prst="rect">
            <a:avLst/>
          </a:prstGeom>
          <a:noFill/>
          <a:ln>
            <a:noFill/>
          </a:ln>
        </p:spPr>
      </p:sp>
      <p:sp>
        <p:nvSpPr>
          <p:cNvPr id="406" name="Google Shape;406;p54"/>
          <p:cNvSpPr txBox="1">
            <a:spLocks noGrp="1"/>
          </p:cNvSpPr>
          <p:nvPr>
            <p:ph type="sldNum" idx="12"/>
          </p:nvPr>
        </p:nvSpPr>
        <p:spPr>
          <a:xfrm>
            <a:off x="226300" y="4886025"/>
            <a:ext cx="456600" cy="1692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da"/>
              <a:t>‹#›</a:t>
            </a:fld>
            <a:endParaRPr/>
          </a:p>
        </p:txBody>
      </p:sp>
      <p:sp>
        <p:nvSpPr>
          <p:cNvPr id="407" name="Google Shape;407;p54"/>
          <p:cNvSpPr/>
          <p:nvPr/>
        </p:nvSpPr>
        <p:spPr>
          <a:xfrm rot="5400000">
            <a:off x="-543125" y="1009325"/>
            <a:ext cx="4276500" cy="2733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54"/>
          <p:cNvSpPr txBox="1">
            <a:spLocks noGrp="1"/>
          </p:cNvSpPr>
          <p:nvPr>
            <p:ph type="subTitle" idx="1"/>
          </p:nvPr>
        </p:nvSpPr>
        <p:spPr>
          <a:xfrm>
            <a:off x="449575" y="432575"/>
            <a:ext cx="2277000" cy="169200"/>
          </a:xfrm>
          <a:prstGeom prst="rect">
            <a:avLst/>
          </a:prstGeom>
        </p:spPr>
        <p:txBody>
          <a:bodyPr spcFirstLastPara="1" wrap="square" lIns="0" tIns="0" rIns="0" bIns="0" anchor="b" anchorCtr="0">
            <a:noAutofit/>
          </a:bodyPr>
          <a:lstStyle>
            <a:lvl1pPr lvl="0">
              <a:spcBef>
                <a:spcPts val="0"/>
              </a:spcBef>
              <a:spcAft>
                <a:spcPts val="0"/>
              </a:spcAft>
              <a:buClr>
                <a:schemeClr val="accent3"/>
              </a:buClr>
              <a:buSzPts val="1100"/>
              <a:buFont typeface="Work Sans Black"/>
              <a:buNone/>
              <a:defRPr>
                <a:solidFill>
                  <a:schemeClr val="accent3"/>
                </a:solidFill>
              </a:defRPr>
            </a:lvl1pPr>
            <a:lvl2pPr lvl="1">
              <a:spcBef>
                <a:spcPts val="0"/>
              </a:spcBef>
              <a:spcAft>
                <a:spcPts val="0"/>
              </a:spcAft>
              <a:buClr>
                <a:schemeClr val="accent5"/>
              </a:buClr>
              <a:buSzPts val="1100"/>
              <a:buFont typeface="Work Sans Black"/>
              <a:buNone/>
              <a:defRPr/>
            </a:lvl2pPr>
            <a:lvl3pPr lvl="2">
              <a:spcBef>
                <a:spcPts val="0"/>
              </a:spcBef>
              <a:spcAft>
                <a:spcPts val="0"/>
              </a:spcAft>
              <a:buClr>
                <a:schemeClr val="accent5"/>
              </a:buClr>
              <a:buSzPts val="1100"/>
              <a:buFont typeface="Work Sans Black"/>
              <a:buNone/>
              <a:defRPr/>
            </a:lvl3pPr>
            <a:lvl4pPr lvl="3">
              <a:spcBef>
                <a:spcPts val="0"/>
              </a:spcBef>
              <a:spcAft>
                <a:spcPts val="0"/>
              </a:spcAft>
              <a:buClr>
                <a:schemeClr val="accent5"/>
              </a:buClr>
              <a:buSzPts val="1100"/>
              <a:buFont typeface="Work Sans Black"/>
              <a:buNone/>
              <a:defRPr/>
            </a:lvl4pPr>
            <a:lvl5pPr lvl="4">
              <a:spcBef>
                <a:spcPts val="0"/>
              </a:spcBef>
              <a:spcAft>
                <a:spcPts val="0"/>
              </a:spcAft>
              <a:buClr>
                <a:schemeClr val="accent5"/>
              </a:buClr>
              <a:buSzPts val="1100"/>
              <a:buFont typeface="Work Sans Black"/>
              <a:buNone/>
              <a:defRPr/>
            </a:lvl5pPr>
            <a:lvl6pPr lvl="5">
              <a:spcBef>
                <a:spcPts val="0"/>
              </a:spcBef>
              <a:spcAft>
                <a:spcPts val="0"/>
              </a:spcAft>
              <a:buClr>
                <a:schemeClr val="accent5"/>
              </a:buClr>
              <a:buSzPts val="1100"/>
              <a:buFont typeface="Work Sans Black"/>
              <a:buNone/>
              <a:defRPr/>
            </a:lvl6pPr>
            <a:lvl7pPr lvl="6">
              <a:spcBef>
                <a:spcPts val="0"/>
              </a:spcBef>
              <a:spcAft>
                <a:spcPts val="0"/>
              </a:spcAft>
              <a:buClr>
                <a:schemeClr val="accent5"/>
              </a:buClr>
              <a:buSzPts val="1100"/>
              <a:buFont typeface="Work Sans Black"/>
              <a:buNone/>
              <a:defRPr/>
            </a:lvl7pPr>
            <a:lvl8pPr lvl="7">
              <a:spcBef>
                <a:spcPts val="0"/>
              </a:spcBef>
              <a:spcAft>
                <a:spcPts val="0"/>
              </a:spcAft>
              <a:buClr>
                <a:schemeClr val="accent5"/>
              </a:buClr>
              <a:buSzPts val="1100"/>
              <a:buFont typeface="Work Sans Black"/>
              <a:buNone/>
              <a:defRPr/>
            </a:lvl8pPr>
            <a:lvl9pPr lvl="8">
              <a:spcBef>
                <a:spcPts val="0"/>
              </a:spcBef>
              <a:spcAft>
                <a:spcPts val="0"/>
              </a:spcAft>
              <a:buClr>
                <a:schemeClr val="accent5"/>
              </a:buClr>
              <a:buSzPts val="1100"/>
              <a:buFont typeface="Work Sans Black"/>
              <a:buNone/>
              <a:defRPr/>
            </a:lvl9pPr>
          </a:lstStyle>
          <a:p>
            <a:endParaRPr/>
          </a:p>
        </p:txBody>
      </p:sp>
      <p:sp>
        <p:nvSpPr>
          <p:cNvPr id="409" name="Google Shape;409;p54"/>
          <p:cNvSpPr txBox="1">
            <a:spLocks noGrp="1"/>
          </p:cNvSpPr>
          <p:nvPr>
            <p:ph type="body" idx="4"/>
          </p:nvPr>
        </p:nvSpPr>
        <p:spPr>
          <a:xfrm>
            <a:off x="449575" y="3121200"/>
            <a:ext cx="2267700" cy="1180800"/>
          </a:xfrm>
          <a:prstGeom prst="rect">
            <a:avLst/>
          </a:prstGeom>
        </p:spPr>
        <p:txBody>
          <a:bodyPr spcFirstLastPara="1" wrap="square" lIns="0" tIns="0" rIns="0" bIns="0" anchor="b" anchorCtr="0">
            <a:noAutofit/>
          </a:bodyPr>
          <a:lstStyle>
            <a:lvl1pPr marL="457200" lvl="0" indent="-279400">
              <a:spcBef>
                <a:spcPts val="0"/>
              </a:spcBef>
              <a:spcAft>
                <a:spcPts val="0"/>
              </a:spcAft>
              <a:buSzPts val="800"/>
              <a:buFont typeface="Work Sans"/>
              <a:buChar char="●"/>
              <a:defRPr/>
            </a:lvl1pPr>
            <a:lvl2pPr marL="914400" lvl="1" indent="-279400">
              <a:spcBef>
                <a:spcPts val="0"/>
              </a:spcBef>
              <a:spcAft>
                <a:spcPts val="0"/>
              </a:spcAft>
              <a:buSzPts val="800"/>
              <a:buFont typeface="Work Sans"/>
              <a:buChar char="○"/>
              <a:defRPr/>
            </a:lvl2pPr>
            <a:lvl3pPr marL="1371600" lvl="2" indent="-279400">
              <a:spcBef>
                <a:spcPts val="0"/>
              </a:spcBef>
              <a:spcAft>
                <a:spcPts val="0"/>
              </a:spcAft>
              <a:buSzPts val="800"/>
              <a:buFont typeface="Work Sans"/>
              <a:buChar char="■"/>
              <a:defRPr/>
            </a:lvl3pPr>
            <a:lvl4pPr marL="1828800" lvl="3" indent="-279400">
              <a:spcBef>
                <a:spcPts val="0"/>
              </a:spcBef>
              <a:spcAft>
                <a:spcPts val="0"/>
              </a:spcAft>
              <a:buSzPts val="800"/>
              <a:buFont typeface="Work Sans"/>
              <a:buChar char="●"/>
              <a:defRPr/>
            </a:lvl4pPr>
            <a:lvl5pPr marL="2286000" lvl="4" indent="-279400">
              <a:spcBef>
                <a:spcPts val="0"/>
              </a:spcBef>
              <a:spcAft>
                <a:spcPts val="0"/>
              </a:spcAft>
              <a:buSzPts val="800"/>
              <a:buFont typeface="Work Sans"/>
              <a:buChar char="○"/>
              <a:defRPr/>
            </a:lvl5pPr>
            <a:lvl6pPr marL="2743200" lvl="5" indent="-279400">
              <a:spcBef>
                <a:spcPts val="0"/>
              </a:spcBef>
              <a:spcAft>
                <a:spcPts val="0"/>
              </a:spcAft>
              <a:buSzPts val="800"/>
              <a:buFont typeface="Work Sans"/>
              <a:buChar char="■"/>
              <a:defRPr/>
            </a:lvl6pPr>
            <a:lvl7pPr marL="3200400" lvl="6" indent="-279400">
              <a:spcBef>
                <a:spcPts val="0"/>
              </a:spcBef>
              <a:spcAft>
                <a:spcPts val="0"/>
              </a:spcAft>
              <a:buSzPts val="800"/>
              <a:buFont typeface="Work Sans"/>
              <a:buChar char="●"/>
              <a:defRPr/>
            </a:lvl7pPr>
            <a:lvl8pPr marL="3657600" lvl="7" indent="-279400">
              <a:spcBef>
                <a:spcPts val="0"/>
              </a:spcBef>
              <a:spcAft>
                <a:spcPts val="0"/>
              </a:spcAft>
              <a:buSzPts val="800"/>
              <a:buFont typeface="Work Sans"/>
              <a:buChar char="○"/>
              <a:defRPr/>
            </a:lvl8pPr>
            <a:lvl9pPr marL="4114800" lvl="8" indent="-279400">
              <a:spcBef>
                <a:spcPts val="0"/>
              </a:spcBef>
              <a:spcAft>
                <a:spcPts val="0"/>
              </a:spcAft>
              <a:buSzPts val="800"/>
              <a:buFont typeface="Work Sans"/>
              <a:buChar char="■"/>
              <a:defRPr/>
            </a:lvl9pPr>
          </a:lstStyle>
          <a:p>
            <a:endParaRPr/>
          </a:p>
        </p:txBody>
      </p:sp>
      <p:sp>
        <p:nvSpPr>
          <p:cNvPr id="410" name="Google Shape;410;p54"/>
          <p:cNvSpPr txBox="1">
            <a:spLocks noGrp="1"/>
          </p:cNvSpPr>
          <p:nvPr>
            <p:ph type="title"/>
          </p:nvPr>
        </p:nvSpPr>
        <p:spPr>
          <a:xfrm>
            <a:off x="438912" y="612648"/>
            <a:ext cx="2277300" cy="977400"/>
          </a:xfrm>
          <a:prstGeom prst="rect">
            <a:avLst/>
          </a:prstGeom>
        </p:spPr>
        <p:txBody>
          <a:bodyPr spcFirstLastPara="1" wrap="square" lIns="0" tIns="0" rIns="0" bIns="0" anchor="t" anchorCtr="0">
            <a:noAutofit/>
          </a:bodyPr>
          <a:lstStyle>
            <a:lvl1pPr lvl="0">
              <a:spcBef>
                <a:spcPts val="0"/>
              </a:spcBef>
              <a:spcAft>
                <a:spcPts val="0"/>
              </a:spcAft>
              <a:buClr>
                <a:schemeClr val="dk1"/>
              </a:buClr>
              <a:buSzPts val="2800"/>
              <a:buFont typeface="Work Sans Black"/>
              <a:buNone/>
              <a:defRPr>
                <a:solidFill>
                  <a:schemeClr val="dk1"/>
                </a:solidFill>
              </a:defRPr>
            </a:lvl1pPr>
            <a:lvl2pPr lvl="1">
              <a:spcBef>
                <a:spcPts val="0"/>
              </a:spcBef>
              <a:spcAft>
                <a:spcPts val="0"/>
              </a:spcAft>
              <a:buClr>
                <a:schemeClr val="lt2"/>
              </a:buClr>
              <a:buSzPts val="2800"/>
              <a:buFont typeface="Work Sans Black"/>
              <a:buNone/>
              <a:defRPr/>
            </a:lvl2pPr>
            <a:lvl3pPr lvl="2">
              <a:spcBef>
                <a:spcPts val="0"/>
              </a:spcBef>
              <a:spcAft>
                <a:spcPts val="0"/>
              </a:spcAft>
              <a:buClr>
                <a:schemeClr val="lt2"/>
              </a:buClr>
              <a:buSzPts val="2800"/>
              <a:buFont typeface="Work Sans Black"/>
              <a:buNone/>
              <a:defRPr/>
            </a:lvl3pPr>
            <a:lvl4pPr lvl="3">
              <a:spcBef>
                <a:spcPts val="0"/>
              </a:spcBef>
              <a:spcAft>
                <a:spcPts val="0"/>
              </a:spcAft>
              <a:buClr>
                <a:schemeClr val="lt2"/>
              </a:buClr>
              <a:buSzPts val="2800"/>
              <a:buFont typeface="Work Sans Black"/>
              <a:buNone/>
              <a:defRPr/>
            </a:lvl4pPr>
            <a:lvl5pPr lvl="4">
              <a:spcBef>
                <a:spcPts val="0"/>
              </a:spcBef>
              <a:spcAft>
                <a:spcPts val="0"/>
              </a:spcAft>
              <a:buClr>
                <a:schemeClr val="lt2"/>
              </a:buClr>
              <a:buSzPts val="2800"/>
              <a:buFont typeface="Work Sans Black"/>
              <a:buNone/>
              <a:defRPr/>
            </a:lvl5pPr>
            <a:lvl6pPr lvl="5">
              <a:spcBef>
                <a:spcPts val="0"/>
              </a:spcBef>
              <a:spcAft>
                <a:spcPts val="0"/>
              </a:spcAft>
              <a:buClr>
                <a:schemeClr val="lt2"/>
              </a:buClr>
              <a:buSzPts val="2800"/>
              <a:buFont typeface="Work Sans Black"/>
              <a:buNone/>
              <a:defRPr/>
            </a:lvl6pPr>
            <a:lvl7pPr lvl="6">
              <a:spcBef>
                <a:spcPts val="0"/>
              </a:spcBef>
              <a:spcAft>
                <a:spcPts val="0"/>
              </a:spcAft>
              <a:buClr>
                <a:schemeClr val="lt2"/>
              </a:buClr>
              <a:buSzPts val="2800"/>
              <a:buFont typeface="Work Sans Black"/>
              <a:buNone/>
              <a:defRPr/>
            </a:lvl7pPr>
            <a:lvl8pPr lvl="7">
              <a:spcBef>
                <a:spcPts val="0"/>
              </a:spcBef>
              <a:spcAft>
                <a:spcPts val="0"/>
              </a:spcAft>
              <a:buClr>
                <a:schemeClr val="lt2"/>
              </a:buClr>
              <a:buSzPts val="2800"/>
              <a:buFont typeface="Work Sans Black"/>
              <a:buNone/>
              <a:defRPr/>
            </a:lvl8pPr>
            <a:lvl9pPr lvl="8">
              <a:spcBef>
                <a:spcPts val="0"/>
              </a:spcBef>
              <a:spcAft>
                <a:spcPts val="0"/>
              </a:spcAft>
              <a:buClr>
                <a:schemeClr val="lt2"/>
              </a:buClr>
              <a:buSzPts val="2800"/>
              <a:buFont typeface="Work Sans Black"/>
              <a:buNone/>
              <a:defRPr/>
            </a:lvl9pPr>
          </a:lstStyle>
          <a:p>
            <a:endParaRPr/>
          </a:p>
        </p:txBody>
      </p:sp>
      <p:sp>
        <p:nvSpPr>
          <p:cNvPr id="411" name="Google Shape;411;p54"/>
          <p:cNvSpPr txBox="1">
            <a:spLocks noGrp="1"/>
          </p:cNvSpPr>
          <p:nvPr>
            <p:ph type="body" idx="5"/>
          </p:nvPr>
        </p:nvSpPr>
        <p:spPr>
          <a:xfrm>
            <a:off x="1655064" y="4911250"/>
            <a:ext cx="2030100" cy="118800"/>
          </a:xfrm>
          <a:prstGeom prst="rect">
            <a:avLst/>
          </a:prstGeom>
        </p:spPr>
        <p:txBody>
          <a:bodyPr spcFirstLastPara="1" wrap="square" lIns="0" tIns="0" rIns="0" bIns="0" anchor="t" anchorCtr="0">
            <a:noAutofit/>
          </a:bodyPr>
          <a:lstStyle>
            <a:lvl1pPr marL="457200" lvl="0" indent="-279400" algn="ctr">
              <a:spcBef>
                <a:spcPts val="0"/>
              </a:spcBef>
              <a:spcAft>
                <a:spcPts val="0"/>
              </a:spcAft>
              <a:buClr>
                <a:schemeClr val="lt2"/>
              </a:buClr>
              <a:buSzPts val="800"/>
              <a:buChar char="●"/>
              <a:defRPr>
                <a:solidFill>
                  <a:schemeClr val="lt2"/>
                </a:solidFill>
              </a:defRPr>
            </a:lvl1pPr>
            <a:lvl2pPr marL="914400" lvl="1" indent="-279400" algn="ctr">
              <a:spcBef>
                <a:spcPts val="0"/>
              </a:spcBef>
              <a:spcAft>
                <a:spcPts val="0"/>
              </a:spcAft>
              <a:buClr>
                <a:schemeClr val="lt2"/>
              </a:buClr>
              <a:buSzPts val="800"/>
              <a:buChar char="○"/>
              <a:defRPr>
                <a:solidFill>
                  <a:schemeClr val="lt2"/>
                </a:solidFill>
              </a:defRPr>
            </a:lvl2pPr>
            <a:lvl3pPr marL="1371600" lvl="2" indent="-279400" algn="ctr">
              <a:spcBef>
                <a:spcPts val="0"/>
              </a:spcBef>
              <a:spcAft>
                <a:spcPts val="0"/>
              </a:spcAft>
              <a:buClr>
                <a:schemeClr val="lt2"/>
              </a:buClr>
              <a:buSzPts val="800"/>
              <a:buChar char="■"/>
              <a:defRPr>
                <a:solidFill>
                  <a:schemeClr val="lt2"/>
                </a:solidFill>
              </a:defRPr>
            </a:lvl3pPr>
            <a:lvl4pPr marL="1828800" lvl="3" indent="-279400" algn="ctr">
              <a:spcBef>
                <a:spcPts val="0"/>
              </a:spcBef>
              <a:spcAft>
                <a:spcPts val="0"/>
              </a:spcAft>
              <a:buClr>
                <a:schemeClr val="lt2"/>
              </a:buClr>
              <a:buSzPts val="800"/>
              <a:buChar char="●"/>
              <a:defRPr>
                <a:solidFill>
                  <a:schemeClr val="lt2"/>
                </a:solidFill>
              </a:defRPr>
            </a:lvl4pPr>
            <a:lvl5pPr marL="2286000" lvl="4" indent="-279400" algn="ctr">
              <a:spcBef>
                <a:spcPts val="0"/>
              </a:spcBef>
              <a:spcAft>
                <a:spcPts val="0"/>
              </a:spcAft>
              <a:buClr>
                <a:schemeClr val="lt2"/>
              </a:buClr>
              <a:buSzPts val="800"/>
              <a:buChar char="○"/>
              <a:defRPr>
                <a:solidFill>
                  <a:schemeClr val="lt2"/>
                </a:solidFill>
              </a:defRPr>
            </a:lvl5pPr>
            <a:lvl6pPr marL="2743200" lvl="5" indent="-279400" algn="ctr">
              <a:spcBef>
                <a:spcPts val="0"/>
              </a:spcBef>
              <a:spcAft>
                <a:spcPts val="0"/>
              </a:spcAft>
              <a:buClr>
                <a:schemeClr val="lt2"/>
              </a:buClr>
              <a:buSzPts val="800"/>
              <a:buChar char="■"/>
              <a:defRPr>
                <a:solidFill>
                  <a:schemeClr val="lt2"/>
                </a:solidFill>
              </a:defRPr>
            </a:lvl6pPr>
            <a:lvl7pPr marL="3200400" lvl="6" indent="-279400" algn="ctr">
              <a:spcBef>
                <a:spcPts val="0"/>
              </a:spcBef>
              <a:spcAft>
                <a:spcPts val="0"/>
              </a:spcAft>
              <a:buClr>
                <a:schemeClr val="lt2"/>
              </a:buClr>
              <a:buSzPts val="800"/>
              <a:buChar char="●"/>
              <a:defRPr>
                <a:solidFill>
                  <a:schemeClr val="lt2"/>
                </a:solidFill>
              </a:defRPr>
            </a:lvl7pPr>
            <a:lvl8pPr marL="3657600" lvl="7" indent="-279400" algn="ctr">
              <a:spcBef>
                <a:spcPts val="0"/>
              </a:spcBef>
              <a:spcAft>
                <a:spcPts val="0"/>
              </a:spcAft>
              <a:buClr>
                <a:schemeClr val="lt2"/>
              </a:buClr>
              <a:buSzPts val="800"/>
              <a:buChar char="○"/>
              <a:defRPr>
                <a:solidFill>
                  <a:schemeClr val="lt2"/>
                </a:solidFill>
              </a:defRPr>
            </a:lvl8pPr>
            <a:lvl9pPr marL="4114800" lvl="8" indent="-279400" algn="ctr">
              <a:spcBef>
                <a:spcPts val="0"/>
              </a:spcBef>
              <a:spcAft>
                <a:spcPts val="0"/>
              </a:spcAft>
              <a:buClr>
                <a:schemeClr val="lt2"/>
              </a:buClr>
              <a:buSzPts val="800"/>
              <a:buChar char="■"/>
              <a:defRPr>
                <a:solidFill>
                  <a:schemeClr val="lt2"/>
                </a:solidFill>
              </a:defRPr>
            </a:lvl9pPr>
          </a:lstStyle>
          <a:p>
            <a:endParaRPr/>
          </a:p>
        </p:txBody>
      </p:sp>
      <p:sp>
        <p:nvSpPr>
          <p:cNvPr id="412" name="Google Shape;412;p54"/>
          <p:cNvSpPr txBox="1">
            <a:spLocks noGrp="1"/>
          </p:cNvSpPr>
          <p:nvPr>
            <p:ph type="body" idx="6"/>
          </p:nvPr>
        </p:nvSpPr>
        <p:spPr>
          <a:xfrm>
            <a:off x="4480560" y="4911225"/>
            <a:ext cx="2030100" cy="118800"/>
          </a:xfrm>
          <a:prstGeom prst="rect">
            <a:avLst/>
          </a:prstGeom>
        </p:spPr>
        <p:txBody>
          <a:bodyPr spcFirstLastPara="1" wrap="square" lIns="0" tIns="0" rIns="0" bIns="0" anchor="t" anchorCtr="0">
            <a:noAutofit/>
          </a:bodyPr>
          <a:lstStyle>
            <a:lvl1pPr marL="457200" lvl="0" indent="-279400" algn="ctr">
              <a:spcBef>
                <a:spcPts val="0"/>
              </a:spcBef>
              <a:spcAft>
                <a:spcPts val="0"/>
              </a:spcAft>
              <a:buClr>
                <a:schemeClr val="lt2"/>
              </a:buClr>
              <a:buSzPts val="800"/>
              <a:buChar char="●"/>
              <a:defRPr>
                <a:solidFill>
                  <a:schemeClr val="lt2"/>
                </a:solidFill>
              </a:defRPr>
            </a:lvl1pPr>
            <a:lvl2pPr marL="914400" lvl="1" indent="-279400" algn="ctr">
              <a:spcBef>
                <a:spcPts val="0"/>
              </a:spcBef>
              <a:spcAft>
                <a:spcPts val="0"/>
              </a:spcAft>
              <a:buClr>
                <a:schemeClr val="lt2"/>
              </a:buClr>
              <a:buSzPts val="800"/>
              <a:buChar char="○"/>
              <a:defRPr>
                <a:solidFill>
                  <a:schemeClr val="lt2"/>
                </a:solidFill>
              </a:defRPr>
            </a:lvl2pPr>
            <a:lvl3pPr marL="1371600" lvl="2" indent="-279400" algn="ctr">
              <a:spcBef>
                <a:spcPts val="0"/>
              </a:spcBef>
              <a:spcAft>
                <a:spcPts val="0"/>
              </a:spcAft>
              <a:buClr>
                <a:schemeClr val="lt2"/>
              </a:buClr>
              <a:buSzPts val="800"/>
              <a:buChar char="■"/>
              <a:defRPr>
                <a:solidFill>
                  <a:schemeClr val="lt2"/>
                </a:solidFill>
              </a:defRPr>
            </a:lvl3pPr>
            <a:lvl4pPr marL="1828800" lvl="3" indent="-279400" algn="ctr">
              <a:spcBef>
                <a:spcPts val="0"/>
              </a:spcBef>
              <a:spcAft>
                <a:spcPts val="0"/>
              </a:spcAft>
              <a:buClr>
                <a:schemeClr val="lt2"/>
              </a:buClr>
              <a:buSzPts val="800"/>
              <a:buChar char="●"/>
              <a:defRPr>
                <a:solidFill>
                  <a:schemeClr val="lt2"/>
                </a:solidFill>
              </a:defRPr>
            </a:lvl4pPr>
            <a:lvl5pPr marL="2286000" lvl="4" indent="-279400" algn="ctr">
              <a:spcBef>
                <a:spcPts val="0"/>
              </a:spcBef>
              <a:spcAft>
                <a:spcPts val="0"/>
              </a:spcAft>
              <a:buClr>
                <a:schemeClr val="lt2"/>
              </a:buClr>
              <a:buSzPts val="800"/>
              <a:buChar char="○"/>
              <a:defRPr>
                <a:solidFill>
                  <a:schemeClr val="lt2"/>
                </a:solidFill>
              </a:defRPr>
            </a:lvl5pPr>
            <a:lvl6pPr marL="2743200" lvl="5" indent="-279400" algn="ctr">
              <a:spcBef>
                <a:spcPts val="0"/>
              </a:spcBef>
              <a:spcAft>
                <a:spcPts val="0"/>
              </a:spcAft>
              <a:buClr>
                <a:schemeClr val="lt2"/>
              </a:buClr>
              <a:buSzPts val="800"/>
              <a:buChar char="■"/>
              <a:defRPr>
                <a:solidFill>
                  <a:schemeClr val="lt2"/>
                </a:solidFill>
              </a:defRPr>
            </a:lvl6pPr>
            <a:lvl7pPr marL="3200400" lvl="6" indent="-279400" algn="ctr">
              <a:spcBef>
                <a:spcPts val="0"/>
              </a:spcBef>
              <a:spcAft>
                <a:spcPts val="0"/>
              </a:spcAft>
              <a:buClr>
                <a:schemeClr val="lt2"/>
              </a:buClr>
              <a:buSzPts val="800"/>
              <a:buChar char="●"/>
              <a:defRPr>
                <a:solidFill>
                  <a:schemeClr val="lt2"/>
                </a:solidFill>
              </a:defRPr>
            </a:lvl7pPr>
            <a:lvl8pPr marL="3657600" lvl="7" indent="-279400" algn="ctr">
              <a:spcBef>
                <a:spcPts val="0"/>
              </a:spcBef>
              <a:spcAft>
                <a:spcPts val="0"/>
              </a:spcAft>
              <a:buClr>
                <a:schemeClr val="lt2"/>
              </a:buClr>
              <a:buSzPts val="800"/>
              <a:buChar char="○"/>
              <a:defRPr>
                <a:solidFill>
                  <a:schemeClr val="lt2"/>
                </a:solidFill>
              </a:defRPr>
            </a:lvl8pPr>
            <a:lvl9pPr marL="4114800" lvl="8" indent="-279400" algn="ctr">
              <a:spcBef>
                <a:spcPts val="0"/>
              </a:spcBef>
              <a:spcAft>
                <a:spcPts val="0"/>
              </a:spcAft>
              <a:buClr>
                <a:schemeClr val="lt2"/>
              </a:buClr>
              <a:buSzPts val="800"/>
              <a:buChar char="■"/>
              <a:defRPr>
                <a:solidFill>
                  <a:schemeClr val="lt2"/>
                </a:solidFill>
              </a:defRPr>
            </a:lvl9pPr>
          </a:lstStyle>
          <a:p>
            <a:endParaRPr/>
          </a:p>
        </p:txBody>
      </p:sp>
      <p:sp>
        <p:nvSpPr>
          <p:cNvPr id="413" name="Google Shape;413;p54"/>
          <p:cNvSpPr txBox="1">
            <a:spLocks noGrp="1"/>
          </p:cNvSpPr>
          <p:nvPr>
            <p:ph type="body" idx="7"/>
          </p:nvPr>
        </p:nvSpPr>
        <p:spPr>
          <a:xfrm>
            <a:off x="6858000" y="4911225"/>
            <a:ext cx="2030100" cy="118800"/>
          </a:xfrm>
          <a:prstGeom prst="rect">
            <a:avLst/>
          </a:prstGeom>
        </p:spPr>
        <p:txBody>
          <a:bodyPr spcFirstLastPara="1" wrap="square" lIns="0" tIns="0" rIns="0" bIns="0" anchor="t" anchorCtr="0">
            <a:noAutofit/>
          </a:bodyPr>
          <a:lstStyle>
            <a:lvl1pPr marL="457200" lvl="0" indent="-279400" algn="r">
              <a:spcBef>
                <a:spcPts val="0"/>
              </a:spcBef>
              <a:spcAft>
                <a:spcPts val="0"/>
              </a:spcAft>
              <a:buClr>
                <a:schemeClr val="lt2"/>
              </a:buClr>
              <a:buSzPts val="800"/>
              <a:buChar char="●"/>
              <a:defRPr>
                <a:solidFill>
                  <a:schemeClr val="lt2"/>
                </a:solidFill>
              </a:defRPr>
            </a:lvl1pPr>
            <a:lvl2pPr marL="914400" lvl="1" indent="-279400" algn="r">
              <a:spcBef>
                <a:spcPts val="0"/>
              </a:spcBef>
              <a:spcAft>
                <a:spcPts val="0"/>
              </a:spcAft>
              <a:buClr>
                <a:schemeClr val="lt2"/>
              </a:buClr>
              <a:buSzPts val="800"/>
              <a:buChar char="○"/>
              <a:defRPr>
                <a:solidFill>
                  <a:schemeClr val="lt2"/>
                </a:solidFill>
              </a:defRPr>
            </a:lvl2pPr>
            <a:lvl3pPr marL="1371600" lvl="2" indent="-279400" algn="r">
              <a:spcBef>
                <a:spcPts val="0"/>
              </a:spcBef>
              <a:spcAft>
                <a:spcPts val="0"/>
              </a:spcAft>
              <a:buClr>
                <a:schemeClr val="lt2"/>
              </a:buClr>
              <a:buSzPts val="800"/>
              <a:buChar char="■"/>
              <a:defRPr>
                <a:solidFill>
                  <a:schemeClr val="lt2"/>
                </a:solidFill>
              </a:defRPr>
            </a:lvl3pPr>
            <a:lvl4pPr marL="1828800" lvl="3" indent="-279400" algn="r">
              <a:spcBef>
                <a:spcPts val="0"/>
              </a:spcBef>
              <a:spcAft>
                <a:spcPts val="0"/>
              </a:spcAft>
              <a:buClr>
                <a:schemeClr val="lt2"/>
              </a:buClr>
              <a:buSzPts val="800"/>
              <a:buChar char="●"/>
              <a:defRPr>
                <a:solidFill>
                  <a:schemeClr val="lt2"/>
                </a:solidFill>
              </a:defRPr>
            </a:lvl4pPr>
            <a:lvl5pPr marL="2286000" lvl="4" indent="-279400" algn="r">
              <a:spcBef>
                <a:spcPts val="0"/>
              </a:spcBef>
              <a:spcAft>
                <a:spcPts val="0"/>
              </a:spcAft>
              <a:buClr>
                <a:schemeClr val="lt2"/>
              </a:buClr>
              <a:buSzPts val="800"/>
              <a:buChar char="○"/>
              <a:defRPr>
                <a:solidFill>
                  <a:schemeClr val="lt2"/>
                </a:solidFill>
              </a:defRPr>
            </a:lvl5pPr>
            <a:lvl6pPr marL="2743200" lvl="5" indent="-279400" algn="r">
              <a:spcBef>
                <a:spcPts val="0"/>
              </a:spcBef>
              <a:spcAft>
                <a:spcPts val="0"/>
              </a:spcAft>
              <a:buClr>
                <a:schemeClr val="lt2"/>
              </a:buClr>
              <a:buSzPts val="800"/>
              <a:buChar char="■"/>
              <a:defRPr>
                <a:solidFill>
                  <a:schemeClr val="lt2"/>
                </a:solidFill>
              </a:defRPr>
            </a:lvl6pPr>
            <a:lvl7pPr marL="3200400" lvl="6" indent="-279400" algn="r">
              <a:spcBef>
                <a:spcPts val="0"/>
              </a:spcBef>
              <a:spcAft>
                <a:spcPts val="0"/>
              </a:spcAft>
              <a:buClr>
                <a:schemeClr val="lt2"/>
              </a:buClr>
              <a:buSzPts val="800"/>
              <a:buChar char="●"/>
              <a:defRPr>
                <a:solidFill>
                  <a:schemeClr val="lt2"/>
                </a:solidFill>
              </a:defRPr>
            </a:lvl7pPr>
            <a:lvl8pPr marL="3657600" lvl="7" indent="-279400" algn="r">
              <a:spcBef>
                <a:spcPts val="0"/>
              </a:spcBef>
              <a:spcAft>
                <a:spcPts val="0"/>
              </a:spcAft>
              <a:buClr>
                <a:schemeClr val="lt2"/>
              </a:buClr>
              <a:buSzPts val="800"/>
              <a:buChar char="○"/>
              <a:defRPr>
                <a:solidFill>
                  <a:schemeClr val="lt2"/>
                </a:solidFill>
              </a:defRPr>
            </a:lvl8pPr>
            <a:lvl9pPr marL="4114800" lvl="8" indent="-279400" algn="r">
              <a:spcBef>
                <a:spcPts val="0"/>
              </a:spcBef>
              <a:spcAft>
                <a:spcPts val="0"/>
              </a:spcAft>
              <a:buClr>
                <a:schemeClr val="lt2"/>
              </a:buClr>
              <a:buSzPts val="800"/>
              <a:buChar char="■"/>
              <a:defRPr>
                <a:solidFill>
                  <a:schemeClr val="lt2"/>
                </a:solidFill>
              </a:defRPr>
            </a:lvl9pPr>
          </a:lstStyle>
          <a:p>
            <a:endParaRPr/>
          </a:p>
        </p:txBody>
      </p:sp>
      <p:cxnSp>
        <p:nvCxnSpPr>
          <p:cNvPr id="414" name="Google Shape;414;p54"/>
          <p:cNvCxnSpPr/>
          <p:nvPr/>
        </p:nvCxnSpPr>
        <p:spPr>
          <a:xfrm rot="10800000">
            <a:off x="226300" y="4788100"/>
            <a:ext cx="8667600" cy="0"/>
          </a:xfrm>
          <a:prstGeom prst="straightConnector1">
            <a:avLst/>
          </a:prstGeom>
          <a:noFill/>
          <a:ln w="76200" cap="flat" cmpd="sng">
            <a:solidFill>
              <a:schemeClr val="dk2"/>
            </a:solidFill>
            <a:prstDash val="solid"/>
            <a:round/>
            <a:headEnd type="none" w="med" len="med"/>
            <a:tailEnd type="none" w="med" len="med"/>
          </a:ln>
        </p:spPr>
      </p:cxnSp>
      <p:sp>
        <p:nvSpPr>
          <p:cNvPr id="415" name="Google Shape;415;p54"/>
          <p:cNvSpPr txBox="1">
            <a:spLocks noGrp="1"/>
          </p:cNvSpPr>
          <p:nvPr>
            <p:ph type="body" idx="8"/>
          </p:nvPr>
        </p:nvSpPr>
        <p:spPr>
          <a:xfrm>
            <a:off x="3703500" y="4183275"/>
            <a:ext cx="3328200" cy="1188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1pPr>
            <a:lvl2pPr marL="914400" lvl="1"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2pPr>
            <a:lvl3pPr marL="1371600" lvl="2"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3pPr>
            <a:lvl4pPr marL="1828800" lvl="3"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4pPr>
            <a:lvl5pPr marL="2286000" lvl="4"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5pPr>
            <a:lvl6pPr marL="2743200" lvl="5"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6pPr>
            <a:lvl7pPr marL="3200400" lvl="6"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7pPr>
            <a:lvl8pPr marL="3657600" lvl="7"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8pPr>
            <a:lvl9pPr marL="4114800" lvl="8"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9pPr>
          </a:lstStyle>
          <a:p>
            <a:endParaRPr/>
          </a:p>
        </p:txBody>
      </p:sp>
    </p:spTree>
    <p:extLst>
      <p:ext uri="{BB962C8B-B14F-4D97-AF65-F5344CB8AC3E}">
        <p14:creationId xmlns:p14="http://schemas.microsoft.com/office/powerpoint/2010/main" val="24268352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Icon Library 1">
  <p:cSld name="TITLE_14">
    <p:spTree>
      <p:nvGrpSpPr>
        <p:cNvPr id="1" name="Shape 416"/>
        <p:cNvGrpSpPr/>
        <p:nvPr/>
      </p:nvGrpSpPr>
      <p:grpSpPr>
        <a:xfrm>
          <a:off x="0" y="0"/>
          <a:ext cx="0" cy="0"/>
          <a:chOff x="0" y="0"/>
          <a:chExt cx="0" cy="0"/>
        </a:xfrm>
      </p:grpSpPr>
      <p:sp>
        <p:nvSpPr>
          <p:cNvPr id="417" name="Google Shape;417;p55"/>
          <p:cNvSpPr/>
          <p:nvPr/>
        </p:nvSpPr>
        <p:spPr>
          <a:xfrm rot="5400000">
            <a:off x="5382025" y="1009350"/>
            <a:ext cx="4276500" cy="2733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55"/>
          <p:cNvSpPr>
            <a:spLocks noGrp="1"/>
          </p:cNvSpPr>
          <p:nvPr>
            <p:ph type="pic" idx="2"/>
          </p:nvPr>
        </p:nvSpPr>
        <p:spPr>
          <a:xfrm>
            <a:off x="228477" y="2578623"/>
            <a:ext cx="512100" cy="512100"/>
          </a:xfrm>
          <a:prstGeom prst="rect">
            <a:avLst/>
          </a:prstGeom>
          <a:noFill/>
          <a:ln>
            <a:noFill/>
          </a:ln>
        </p:spPr>
      </p:sp>
      <p:sp>
        <p:nvSpPr>
          <p:cNvPr id="419" name="Google Shape;419;p55"/>
          <p:cNvSpPr>
            <a:spLocks noGrp="1"/>
          </p:cNvSpPr>
          <p:nvPr>
            <p:ph type="pic" idx="3"/>
          </p:nvPr>
        </p:nvSpPr>
        <p:spPr>
          <a:xfrm>
            <a:off x="228477" y="3528898"/>
            <a:ext cx="512100" cy="512100"/>
          </a:xfrm>
          <a:prstGeom prst="rect">
            <a:avLst/>
          </a:prstGeom>
          <a:noFill/>
          <a:ln>
            <a:noFill/>
          </a:ln>
        </p:spPr>
      </p:sp>
      <p:sp>
        <p:nvSpPr>
          <p:cNvPr id="420" name="Google Shape;420;p55"/>
          <p:cNvSpPr txBox="1">
            <a:spLocks noGrp="1"/>
          </p:cNvSpPr>
          <p:nvPr>
            <p:ph type="sldNum" idx="12"/>
          </p:nvPr>
        </p:nvSpPr>
        <p:spPr>
          <a:xfrm>
            <a:off x="226300" y="4886025"/>
            <a:ext cx="456600" cy="1692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da"/>
              <a:t>‹#›</a:t>
            </a:fld>
            <a:endParaRPr/>
          </a:p>
        </p:txBody>
      </p:sp>
      <p:sp>
        <p:nvSpPr>
          <p:cNvPr id="421" name="Google Shape;421;p55"/>
          <p:cNvSpPr txBox="1">
            <a:spLocks noGrp="1"/>
          </p:cNvSpPr>
          <p:nvPr>
            <p:ph type="body" idx="1"/>
          </p:nvPr>
        </p:nvSpPr>
        <p:spPr>
          <a:xfrm>
            <a:off x="1655064" y="4911250"/>
            <a:ext cx="2030100" cy="118800"/>
          </a:xfrm>
          <a:prstGeom prst="rect">
            <a:avLst/>
          </a:prstGeom>
        </p:spPr>
        <p:txBody>
          <a:bodyPr spcFirstLastPara="1" wrap="square" lIns="0" tIns="0" rIns="0" bIns="0" anchor="t" anchorCtr="0">
            <a:noAutofit/>
          </a:bodyPr>
          <a:lstStyle>
            <a:lvl1pPr marL="457200" lvl="0" indent="-279400" algn="ctr">
              <a:spcBef>
                <a:spcPts val="0"/>
              </a:spcBef>
              <a:spcAft>
                <a:spcPts val="0"/>
              </a:spcAft>
              <a:buClr>
                <a:schemeClr val="lt2"/>
              </a:buClr>
              <a:buSzPts val="800"/>
              <a:buChar char="●"/>
              <a:defRPr>
                <a:solidFill>
                  <a:schemeClr val="lt2"/>
                </a:solidFill>
              </a:defRPr>
            </a:lvl1pPr>
            <a:lvl2pPr marL="914400" lvl="1" indent="-279400" algn="ctr">
              <a:spcBef>
                <a:spcPts val="0"/>
              </a:spcBef>
              <a:spcAft>
                <a:spcPts val="0"/>
              </a:spcAft>
              <a:buClr>
                <a:schemeClr val="lt2"/>
              </a:buClr>
              <a:buSzPts val="800"/>
              <a:buChar char="○"/>
              <a:defRPr>
                <a:solidFill>
                  <a:schemeClr val="lt2"/>
                </a:solidFill>
              </a:defRPr>
            </a:lvl2pPr>
            <a:lvl3pPr marL="1371600" lvl="2" indent="-279400" algn="ctr">
              <a:spcBef>
                <a:spcPts val="0"/>
              </a:spcBef>
              <a:spcAft>
                <a:spcPts val="0"/>
              </a:spcAft>
              <a:buClr>
                <a:schemeClr val="lt2"/>
              </a:buClr>
              <a:buSzPts val="800"/>
              <a:buChar char="■"/>
              <a:defRPr>
                <a:solidFill>
                  <a:schemeClr val="lt2"/>
                </a:solidFill>
              </a:defRPr>
            </a:lvl3pPr>
            <a:lvl4pPr marL="1828800" lvl="3" indent="-279400" algn="ctr">
              <a:spcBef>
                <a:spcPts val="0"/>
              </a:spcBef>
              <a:spcAft>
                <a:spcPts val="0"/>
              </a:spcAft>
              <a:buClr>
                <a:schemeClr val="lt2"/>
              </a:buClr>
              <a:buSzPts val="800"/>
              <a:buChar char="●"/>
              <a:defRPr>
                <a:solidFill>
                  <a:schemeClr val="lt2"/>
                </a:solidFill>
              </a:defRPr>
            </a:lvl4pPr>
            <a:lvl5pPr marL="2286000" lvl="4" indent="-279400" algn="ctr">
              <a:spcBef>
                <a:spcPts val="0"/>
              </a:spcBef>
              <a:spcAft>
                <a:spcPts val="0"/>
              </a:spcAft>
              <a:buClr>
                <a:schemeClr val="lt2"/>
              </a:buClr>
              <a:buSzPts val="800"/>
              <a:buChar char="○"/>
              <a:defRPr>
                <a:solidFill>
                  <a:schemeClr val="lt2"/>
                </a:solidFill>
              </a:defRPr>
            </a:lvl5pPr>
            <a:lvl6pPr marL="2743200" lvl="5" indent="-279400" algn="ctr">
              <a:spcBef>
                <a:spcPts val="0"/>
              </a:spcBef>
              <a:spcAft>
                <a:spcPts val="0"/>
              </a:spcAft>
              <a:buClr>
                <a:schemeClr val="lt2"/>
              </a:buClr>
              <a:buSzPts val="800"/>
              <a:buChar char="■"/>
              <a:defRPr>
                <a:solidFill>
                  <a:schemeClr val="lt2"/>
                </a:solidFill>
              </a:defRPr>
            </a:lvl6pPr>
            <a:lvl7pPr marL="3200400" lvl="6" indent="-279400" algn="ctr">
              <a:spcBef>
                <a:spcPts val="0"/>
              </a:spcBef>
              <a:spcAft>
                <a:spcPts val="0"/>
              </a:spcAft>
              <a:buClr>
                <a:schemeClr val="lt2"/>
              </a:buClr>
              <a:buSzPts val="800"/>
              <a:buChar char="●"/>
              <a:defRPr>
                <a:solidFill>
                  <a:schemeClr val="lt2"/>
                </a:solidFill>
              </a:defRPr>
            </a:lvl7pPr>
            <a:lvl8pPr marL="3657600" lvl="7" indent="-279400" algn="ctr">
              <a:spcBef>
                <a:spcPts val="0"/>
              </a:spcBef>
              <a:spcAft>
                <a:spcPts val="0"/>
              </a:spcAft>
              <a:buClr>
                <a:schemeClr val="lt2"/>
              </a:buClr>
              <a:buSzPts val="800"/>
              <a:buChar char="○"/>
              <a:defRPr>
                <a:solidFill>
                  <a:schemeClr val="lt2"/>
                </a:solidFill>
              </a:defRPr>
            </a:lvl8pPr>
            <a:lvl9pPr marL="4114800" lvl="8" indent="-279400" algn="ctr">
              <a:spcBef>
                <a:spcPts val="0"/>
              </a:spcBef>
              <a:spcAft>
                <a:spcPts val="0"/>
              </a:spcAft>
              <a:buClr>
                <a:schemeClr val="lt2"/>
              </a:buClr>
              <a:buSzPts val="800"/>
              <a:buChar char="■"/>
              <a:defRPr>
                <a:solidFill>
                  <a:schemeClr val="lt2"/>
                </a:solidFill>
              </a:defRPr>
            </a:lvl9pPr>
          </a:lstStyle>
          <a:p>
            <a:endParaRPr/>
          </a:p>
        </p:txBody>
      </p:sp>
      <p:sp>
        <p:nvSpPr>
          <p:cNvPr id="422" name="Google Shape;422;p55"/>
          <p:cNvSpPr txBox="1">
            <a:spLocks noGrp="1"/>
          </p:cNvSpPr>
          <p:nvPr>
            <p:ph type="body" idx="4"/>
          </p:nvPr>
        </p:nvSpPr>
        <p:spPr>
          <a:xfrm>
            <a:off x="4480560" y="4911225"/>
            <a:ext cx="2030100" cy="118800"/>
          </a:xfrm>
          <a:prstGeom prst="rect">
            <a:avLst/>
          </a:prstGeom>
        </p:spPr>
        <p:txBody>
          <a:bodyPr spcFirstLastPara="1" wrap="square" lIns="0" tIns="0" rIns="0" bIns="0" anchor="t" anchorCtr="0">
            <a:noAutofit/>
          </a:bodyPr>
          <a:lstStyle>
            <a:lvl1pPr marL="457200" lvl="0" indent="-279400" algn="ctr">
              <a:spcBef>
                <a:spcPts val="0"/>
              </a:spcBef>
              <a:spcAft>
                <a:spcPts val="0"/>
              </a:spcAft>
              <a:buClr>
                <a:schemeClr val="lt2"/>
              </a:buClr>
              <a:buSzPts val="800"/>
              <a:buChar char="●"/>
              <a:defRPr>
                <a:solidFill>
                  <a:schemeClr val="lt2"/>
                </a:solidFill>
              </a:defRPr>
            </a:lvl1pPr>
            <a:lvl2pPr marL="914400" lvl="1" indent="-279400" algn="ctr">
              <a:spcBef>
                <a:spcPts val="0"/>
              </a:spcBef>
              <a:spcAft>
                <a:spcPts val="0"/>
              </a:spcAft>
              <a:buClr>
                <a:schemeClr val="lt2"/>
              </a:buClr>
              <a:buSzPts val="800"/>
              <a:buChar char="○"/>
              <a:defRPr>
                <a:solidFill>
                  <a:schemeClr val="lt2"/>
                </a:solidFill>
              </a:defRPr>
            </a:lvl2pPr>
            <a:lvl3pPr marL="1371600" lvl="2" indent="-279400" algn="ctr">
              <a:spcBef>
                <a:spcPts val="0"/>
              </a:spcBef>
              <a:spcAft>
                <a:spcPts val="0"/>
              </a:spcAft>
              <a:buClr>
                <a:schemeClr val="lt2"/>
              </a:buClr>
              <a:buSzPts val="800"/>
              <a:buChar char="■"/>
              <a:defRPr>
                <a:solidFill>
                  <a:schemeClr val="lt2"/>
                </a:solidFill>
              </a:defRPr>
            </a:lvl3pPr>
            <a:lvl4pPr marL="1828800" lvl="3" indent="-279400" algn="ctr">
              <a:spcBef>
                <a:spcPts val="0"/>
              </a:spcBef>
              <a:spcAft>
                <a:spcPts val="0"/>
              </a:spcAft>
              <a:buClr>
                <a:schemeClr val="lt2"/>
              </a:buClr>
              <a:buSzPts val="800"/>
              <a:buChar char="●"/>
              <a:defRPr>
                <a:solidFill>
                  <a:schemeClr val="lt2"/>
                </a:solidFill>
              </a:defRPr>
            </a:lvl4pPr>
            <a:lvl5pPr marL="2286000" lvl="4" indent="-279400" algn="ctr">
              <a:spcBef>
                <a:spcPts val="0"/>
              </a:spcBef>
              <a:spcAft>
                <a:spcPts val="0"/>
              </a:spcAft>
              <a:buClr>
                <a:schemeClr val="lt2"/>
              </a:buClr>
              <a:buSzPts val="800"/>
              <a:buChar char="○"/>
              <a:defRPr>
                <a:solidFill>
                  <a:schemeClr val="lt2"/>
                </a:solidFill>
              </a:defRPr>
            </a:lvl5pPr>
            <a:lvl6pPr marL="2743200" lvl="5" indent="-279400" algn="ctr">
              <a:spcBef>
                <a:spcPts val="0"/>
              </a:spcBef>
              <a:spcAft>
                <a:spcPts val="0"/>
              </a:spcAft>
              <a:buClr>
                <a:schemeClr val="lt2"/>
              </a:buClr>
              <a:buSzPts val="800"/>
              <a:buChar char="■"/>
              <a:defRPr>
                <a:solidFill>
                  <a:schemeClr val="lt2"/>
                </a:solidFill>
              </a:defRPr>
            </a:lvl6pPr>
            <a:lvl7pPr marL="3200400" lvl="6" indent="-279400" algn="ctr">
              <a:spcBef>
                <a:spcPts val="0"/>
              </a:spcBef>
              <a:spcAft>
                <a:spcPts val="0"/>
              </a:spcAft>
              <a:buClr>
                <a:schemeClr val="lt2"/>
              </a:buClr>
              <a:buSzPts val="800"/>
              <a:buChar char="●"/>
              <a:defRPr>
                <a:solidFill>
                  <a:schemeClr val="lt2"/>
                </a:solidFill>
              </a:defRPr>
            </a:lvl7pPr>
            <a:lvl8pPr marL="3657600" lvl="7" indent="-279400" algn="ctr">
              <a:spcBef>
                <a:spcPts val="0"/>
              </a:spcBef>
              <a:spcAft>
                <a:spcPts val="0"/>
              </a:spcAft>
              <a:buClr>
                <a:schemeClr val="lt2"/>
              </a:buClr>
              <a:buSzPts val="800"/>
              <a:buChar char="○"/>
              <a:defRPr>
                <a:solidFill>
                  <a:schemeClr val="lt2"/>
                </a:solidFill>
              </a:defRPr>
            </a:lvl8pPr>
            <a:lvl9pPr marL="4114800" lvl="8" indent="-279400" algn="ctr">
              <a:spcBef>
                <a:spcPts val="0"/>
              </a:spcBef>
              <a:spcAft>
                <a:spcPts val="0"/>
              </a:spcAft>
              <a:buClr>
                <a:schemeClr val="lt2"/>
              </a:buClr>
              <a:buSzPts val="800"/>
              <a:buChar char="■"/>
              <a:defRPr>
                <a:solidFill>
                  <a:schemeClr val="lt2"/>
                </a:solidFill>
              </a:defRPr>
            </a:lvl9pPr>
          </a:lstStyle>
          <a:p>
            <a:endParaRPr/>
          </a:p>
        </p:txBody>
      </p:sp>
      <p:sp>
        <p:nvSpPr>
          <p:cNvPr id="423" name="Google Shape;423;p55"/>
          <p:cNvSpPr txBox="1">
            <a:spLocks noGrp="1"/>
          </p:cNvSpPr>
          <p:nvPr>
            <p:ph type="body" idx="5"/>
          </p:nvPr>
        </p:nvSpPr>
        <p:spPr>
          <a:xfrm>
            <a:off x="6858000" y="4911225"/>
            <a:ext cx="2030100" cy="118800"/>
          </a:xfrm>
          <a:prstGeom prst="rect">
            <a:avLst/>
          </a:prstGeom>
        </p:spPr>
        <p:txBody>
          <a:bodyPr spcFirstLastPara="1" wrap="square" lIns="0" tIns="0" rIns="0" bIns="0" anchor="t" anchorCtr="0">
            <a:noAutofit/>
          </a:bodyPr>
          <a:lstStyle>
            <a:lvl1pPr marL="457200" lvl="0" indent="-279400" algn="r">
              <a:spcBef>
                <a:spcPts val="0"/>
              </a:spcBef>
              <a:spcAft>
                <a:spcPts val="0"/>
              </a:spcAft>
              <a:buClr>
                <a:schemeClr val="lt2"/>
              </a:buClr>
              <a:buSzPts val="800"/>
              <a:buChar char="●"/>
              <a:defRPr>
                <a:solidFill>
                  <a:schemeClr val="lt2"/>
                </a:solidFill>
              </a:defRPr>
            </a:lvl1pPr>
            <a:lvl2pPr marL="914400" lvl="1" indent="-279400" algn="r">
              <a:spcBef>
                <a:spcPts val="0"/>
              </a:spcBef>
              <a:spcAft>
                <a:spcPts val="0"/>
              </a:spcAft>
              <a:buClr>
                <a:schemeClr val="lt2"/>
              </a:buClr>
              <a:buSzPts val="800"/>
              <a:buChar char="○"/>
              <a:defRPr>
                <a:solidFill>
                  <a:schemeClr val="lt2"/>
                </a:solidFill>
              </a:defRPr>
            </a:lvl2pPr>
            <a:lvl3pPr marL="1371600" lvl="2" indent="-279400" algn="r">
              <a:spcBef>
                <a:spcPts val="0"/>
              </a:spcBef>
              <a:spcAft>
                <a:spcPts val="0"/>
              </a:spcAft>
              <a:buClr>
                <a:schemeClr val="lt2"/>
              </a:buClr>
              <a:buSzPts val="800"/>
              <a:buChar char="■"/>
              <a:defRPr>
                <a:solidFill>
                  <a:schemeClr val="lt2"/>
                </a:solidFill>
              </a:defRPr>
            </a:lvl3pPr>
            <a:lvl4pPr marL="1828800" lvl="3" indent="-279400" algn="r">
              <a:spcBef>
                <a:spcPts val="0"/>
              </a:spcBef>
              <a:spcAft>
                <a:spcPts val="0"/>
              </a:spcAft>
              <a:buClr>
                <a:schemeClr val="lt2"/>
              </a:buClr>
              <a:buSzPts val="800"/>
              <a:buChar char="●"/>
              <a:defRPr>
                <a:solidFill>
                  <a:schemeClr val="lt2"/>
                </a:solidFill>
              </a:defRPr>
            </a:lvl4pPr>
            <a:lvl5pPr marL="2286000" lvl="4" indent="-279400" algn="r">
              <a:spcBef>
                <a:spcPts val="0"/>
              </a:spcBef>
              <a:spcAft>
                <a:spcPts val="0"/>
              </a:spcAft>
              <a:buClr>
                <a:schemeClr val="lt2"/>
              </a:buClr>
              <a:buSzPts val="800"/>
              <a:buChar char="○"/>
              <a:defRPr>
                <a:solidFill>
                  <a:schemeClr val="lt2"/>
                </a:solidFill>
              </a:defRPr>
            </a:lvl5pPr>
            <a:lvl6pPr marL="2743200" lvl="5" indent="-279400" algn="r">
              <a:spcBef>
                <a:spcPts val="0"/>
              </a:spcBef>
              <a:spcAft>
                <a:spcPts val="0"/>
              </a:spcAft>
              <a:buClr>
                <a:schemeClr val="lt2"/>
              </a:buClr>
              <a:buSzPts val="800"/>
              <a:buChar char="■"/>
              <a:defRPr>
                <a:solidFill>
                  <a:schemeClr val="lt2"/>
                </a:solidFill>
              </a:defRPr>
            </a:lvl6pPr>
            <a:lvl7pPr marL="3200400" lvl="6" indent="-279400" algn="r">
              <a:spcBef>
                <a:spcPts val="0"/>
              </a:spcBef>
              <a:spcAft>
                <a:spcPts val="0"/>
              </a:spcAft>
              <a:buClr>
                <a:schemeClr val="lt2"/>
              </a:buClr>
              <a:buSzPts val="800"/>
              <a:buChar char="●"/>
              <a:defRPr>
                <a:solidFill>
                  <a:schemeClr val="lt2"/>
                </a:solidFill>
              </a:defRPr>
            </a:lvl7pPr>
            <a:lvl8pPr marL="3657600" lvl="7" indent="-279400" algn="r">
              <a:spcBef>
                <a:spcPts val="0"/>
              </a:spcBef>
              <a:spcAft>
                <a:spcPts val="0"/>
              </a:spcAft>
              <a:buClr>
                <a:schemeClr val="lt2"/>
              </a:buClr>
              <a:buSzPts val="800"/>
              <a:buChar char="○"/>
              <a:defRPr>
                <a:solidFill>
                  <a:schemeClr val="lt2"/>
                </a:solidFill>
              </a:defRPr>
            </a:lvl8pPr>
            <a:lvl9pPr marL="4114800" lvl="8" indent="-279400" algn="r">
              <a:spcBef>
                <a:spcPts val="0"/>
              </a:spcBef>
              <a:spcAft>
                <a:spcPts val="0"/>
              </a:spcAft>
              <a:buClr>
                <a:schemeClr val="lt2"/>
              </a:buClr>
              <a:buSzPts val="800"/>
              <a:buChar char="■"/>
              <a:defRPr>
                <a:solidFill>
                  <a:schemeClr val="lt2"/>
                </a:solidFill>
              </a:defRPr>
            </a:lvl9pPr>
          </a:lstStyle>
          <a:p>
            <a:endParaRPr/>
          </a:p>
        </p:txBody>
      </p:sp>
      <p:sp>
        <p:nvSpPr>
          <p:cNvPr id="424" name="Google Shape;424;p55"/>
          <p:cNvSpPr>
            <a:spLocks noGrp="1"/>
          </p:cNvSpPr>
          <p:nvPr>
            <p:ph type="pic" idx="6"/>
          </p:nvPr>
        </p:nvSpPr>
        <p:spPr>
          <a:xfrm>
            <a:off x="228477" y="1628348"/>
            <a:ext cx="512100" cy="512100"/>
          </a:xfrm>
          <a:prstGeom prst="rect">
            <a:avLst/>
          </a:prstGeom>
          <a:noFill/>
          <a:ln>
            <a:noFill/>
          </a:ln>
        </p:spPr>
      </p:sp>
      <p:sp>
        <p:nvSpPr>
          <p:cNvPr id="425" name="Google Shape;425;p55"/>
          <p:cNvSpPr>
            <a:spLocks noGrp="1"/>
          </p:cNvSpPr>
          <p:nvPr>
            <p:ph type="pic" idx="7"/>
          </p:nvPr>
        </p:nvSpPr>
        <p:spPr>
          <a:xfrm>
            <a:off x="228477" y="678073"/>
            <a:ext cx="512100" cy="512100"/>
          </a:xfrm>
          <a:prstGeom prst="rect">
            <a:avLst/>
          </a:prstGeom>
          <a:noFill/>
          <a:ln>
            <a:noFill/>
          </a:ln>
        </p:spPr>
      </p:sp>
      <p:sp>
        <p:nvSpPr>
          <p:cNvPr id="426" name="Google Shape;426;p55"/>
          <p:cNvSpPr>
            <a:spLocks noGrp="1"/>
          </p:cNvSpPr>
          <p:nvPr>
            <p:ph type="pic" idx="8"/>
          </p:nvPr>
        </p:nvSpPr>
        <p:spPr>
          <a:xfrm>
            <a:off x="969302" y="2578623"/>
            <a:ext cx="512100" cy="512100"/>
          </a:xfrm>
          <a:prstGeom prst="rect">
            <a:avLst/>
          </a:prstGeom>
          <a:noFill/>
          <a:ln>
            <a:noFill/>
          </a:ln>
        </p:spPr>
      </p:sp>
      <p:sp>
        <p:nvSpPr>
          <p:cNvPr id="427" name="Google Shape;427;p55"/>
          <p:cNvSpPr>
            <a:spLocks noGrp="1"/>
          </p:cNvSpPr>
          <p:nvPr>
            <p:ph type="pic" idx="9"/>
          </p:nvPr>
        </p:nvSpPr>
        <p:spPr>
          <a:xfrm>
            <a:off x="969302" y="3528898"/>
            <a:ext cx="512100" cy="512100"/>
          </a:xfrm>
          <a:prstGeom prst="rect">
            <a:avLst/>
          </a:prstGeom>
          <a:noFill/>
          <a:ln>
            <a:noFill/>
          </a:ln>
        </p:spPr>
      </p:sp>
      <p:sp>
        <p:nvSpPr>
          <p:cNvPr id="428" name="Google Shape;428;p55"/>
          <p:cNvSpPr>
            <a:spLocks noGrp="1"/>
          </p:cNvSpPr>
          <p:nvPr>
            <p:ph type="pic" idx="13"/>
          </p:nvPr>
        </p:nvSpPr>
        <p:spPr>
          <a:xfrm>
            <a:off x="969302" y="1628348"/>
            <a:ext cx="512100" cy="512100"/>
          </a:xfrm>
          <a:prstGeom prst="rect">
            <a:avLst/>
          </a:prstGeom>
          <a:noFill/>
          <a:ln>
            <a:noFill/>
          </a:ln>
        </p:spPr>
      </p:sp>
      <p:sp>
        <p:nvSpPr>
          <p:cNvPr id="429" name="Google Shape;429;p55"/>
          <p:cNvSpPr>
            <a:spLocks noGrp="1"/>
          </p:cNvSpPr>
          <p:nvPr>
            <p:ph type="pic" idx="14"/>
          </p:nvPr>
        </p:nvSpPr>
        <p:spPr>
          <a:xfrm>
            <a:off x="969302" y="678073"/>
            <a:ext cx="512100" cy="512100"/>
          </a:xfrm>
          <a:prstGeom prst="rect">
            <a:avLst/>
          </a:prstGeom>
          <a:noFill/>
          <a:ln>
            <a:noFill/>
          </a:ln>
        </p:spPr>
      </p:sp>
      <p:sp>
        <p:nvSpPr>
          <p:cNvPr id="430" name="Google Shape;430;p55"/>
          <p:cNvSpPr>
            <a:spLocks noGrp="1"/>
          </p:cNvSpPr>
          <p:nvPr>
            <p:ph type="pic" idx="15"/>
          </p:nvPr>
        </p:nvSpPr>
        <p:spPr>
          <a:xfrm>
            <a:off x="1710127" y="2578623"/>
            <a:ext cx="512100" cy="512100"/>
          </a:xfrm>
          <a:prstGeom prst="rect">
            <a:avLst/>
          </a:prstGeom>
          <a:noFill/>
          <a:ln>
            <a:noFill/>
          </a:ln>
        </p:spPr>
      </p:sp>
      <p:sp>
        <p:nvSpPr>
          <p:cNvPr id="431" name="Google Shape;431;p55"/>
          <p:cNvSpPr>
            <a:spLocks noGrp="1"/>
          </p:cNvSpPr>
          <p:nvPr>
            <p:ph type="pic" idx="16"/>
          </p:nvPr>
        </p:nvSpPr>
        <p:spPr>
          <a:xfrm>
            <a:off x="1710127" y="3528898"/>
            <a:ext cx="512100" cy="512100"/>
          </a:xfrm>
          <a:prstGeom prst="rect">
            <a:avLst/>
          </a:prstGeom>
          <a:noFill/>
          <a:ln>
            <a:noFill/>
          </a:ln>
        </p:spPr>
      </p:sp>
      <p:sp>
        <p:nvSpPr>
          <p:cNvPr id="432" name="Google Shape;432;p55"/>
          <p:cNvSpPr>
            <a:spLocks noGrp="1"/>
          </p:cNvSpPr>
          <p:nvPr>
            <p:ph type="pic" idx="17"/>
          </p:nvPr>
        </p:nvSpPr>
        <p:spPr>
          <a:xfrm>
            <a:off x="1710127" y="1628348"/>
            <a:ext cx="512100" cy="512100"/>
          </a:xfrm>
          <a:prstGeom prst="rect">
            <a:avLst/>
          </a:prstGeom>
          <a:noFill/>
          <a:ln>
            <a:noFill/>
          </a:ln>
        </p:spPr>
      </p:sp>
      <p:sp>
        <p:nvSpPr>
          <p:cNvPr id="433" name="Google Shape;433;p55"/>
          <p:cNvSpPr>
            <a:spLocks noGrp="1"/>
          </p:cNvSpPr>
          <p:nvPr>
            <p:ph type="pic" idx="18"/>
          </p:nvPr>
        </p:nvSpPr>
        <p:spPr>
          <a:xfrm>
            <a:off x="1710127" y="678073"/>
            <a:ext cx="512100" cy="512100"/>
          </a:xfrm>
          <a:prstGeom prst="rect">
            <a:avLst/>
          </a:prstGeom>
          <a:noFill/>
          <a:ln>
            <a:noFill/>
          </a:ln>
        </p:spPr>
      </p:sp>
      <p:sp>
        <p:nvSpPr>
          <p:cNvPr id="434" name="Google Shape;434;p55"/>
          <p:cNvSpPr>
            <a:spLocks noGrp="1"/>
          </p:cNvSpPr>
          <p:nvPr>
            <p:ph type="pic" idx="19"/>
          </p:nvPr>
        </p:nvSpPr>
        <p:spPr>
          <a:xfrm>
            <a:off x="2450952" y="2578623"/>
            <a:ext cx="512100" cy="512100"/>
          </a:xfrm>
          <a:prstGeom prst="rect">
            <a:avLst/>
          </a:prstGeom>
          <a:noFill/>
          <a:ln>
            <a:noFill/>
          </a:ln>
        </p:spPr>
      </p:sp>
      <p:sp>
        <p:nvSpPr>
          <p:cNvPr id="435" name="Google Shape;435;p55"/>
          <p:cNvSpPr>
            <a:spLocks noGrp="1"/>
          </p:cNvSpPr>
          <p:nvPr>
            <p:ph type="pic" idx="20"/>
          </p:nvPr>
        </p:nvSpPr>
        <p:spPr>
          <a:xfrm>
            <a:off x="2450952" y="3528898"/>
            <a:ext cx="512100" cy="512100"/>
          </a:xfrm>
          <a:prstGeom prst="rect">
            <a:avLst/>
          </a:prstGeom>
          <a:noFill/>
          <a:ln>
            <a:noFill/>
          </a:ln>
        </p:spPr>
      </p:sp>
      <p:sp>
        <p:nvSpPr>
          <p:cNvPr id="436" name="Google Shape;436;p55"/>
          <p:cNvSpPr>
            <a:spLocks noGrp="1"/>
          </p:cNvSpPr>
          <p:nvPr>
            <p:ph type="pic" idx="21"/>
          </p:nvPr>
        </p:nvSpPr>
        <p:spPr>
          <a:xfrm>
            <a:off x="2450952" y="1628348"/>
            <a:ext cx="512100" cy="512100"/>
          </a:xfrm>
          <a:prstGeom prst="rect">
            <a:avLst/>
          </a:prstGeom>
          <a:noFill/>
          <a:ln>
            <a:noFill/>
          </a:ln>
        </p:spPr>
      </p:sp>
      <p:sp>
        <p:nvSpPr>
          <p:cNvPr id="437" name="Google Shape;437;p55"/>
          <p:cNvSpPr>
            <a:spLocks noGrp="1"/>
          </p:cNvSpPr>
          <p:nvPr>
            <p:ph type="pic" idx="22"/>
          </p:nvPr>
        </p:nvSpPr>
        <p:spPr>
          <a:xfrm>
            <a:off x="2450952" y="678073"/>
            <a:ext cx="512100" cy="512100"/>
          </a:xfrm>
          <a:prstGeom prst="rect">
            <a:avLst/>
          </a:prstGeom>
          <a:noFill/>
          <a:ln>
            <a:noFill/>
          </a:ln>
        </p:spPr>
      </p:sp>
      <p:sp>
        <p:nvSpPr>
          <p:cNvPr id="438" name="Google Shape;438;p55"/>
          <p:cNvSpPr>
            <a:spLocks noGrp="1"/>
          </p:cNvSpPr>
          <p:nvPr>
            <p:ph type="pic" idx="23"/>
          </p:nvPr>
        </p:nvSpPr>
        <p:spPr>
          <a:xfrm>
            <a:off x="3191052" y="2578623"/>
            <a:ext cx="512100" cy="512100"/>
          </a:xfrm>
          <a:prstGeom prst="rect">
            <a:avLst/>
          </a:prstGeom>
          <a:noFill/>
          <a:ln>
            <a:noFill/>
          </a:ln>
        </p:spPr>
      </p:sp>
      <p:sp>
        <p:nvSpPr>
          <p:cNvPr id="439" name="Google Shape;439;p55"/>
          <p:cNvSpPr>
            <a:spLocks noGrp="1"/>
          </p:cNvSpPr>
          <p:nvPr>
            <p:ph type="pic" idx="24"/>
          </p:nvPr>
        </p:nvSpPr>
        <p:spPr>
          <a:xfrm>
            <a:off x="3191052" y="3528898"/>
            <a:ext cx="512100" cy="512100"/>
          </a:xfrm>
          <a:prstGeom prst="rect">
            <a:avLst/>
          </a:prstGeom>
          <a:noFill/>
          <a:ln>
            <a:noFill/>
          </a:ln>
        </p:spPr>
      </p:sp>
      <p:sp>
        <p:nvSpPr>
          <p:cNvPr id="440" name="Google Shape;440;p55"/>
          <p:cNvSpPr>
            <a:spLocks noGrp="1"/>
          </p:cNvSpPr>
          <p:nvPr>
            <p:ph type="pic" idx="25"/>
          </p:nvPr>
        </p:nvSpPr>
        <p:spPr>
          <a:xfrm>
            <a:off x="3191052" y="1628348"/>
            <a:ext cx="512100" cy="512100"/>
          </a:xfrm>
          <a:prstGeom prst="rect">
            <a:avLst/>
          </a:prstGeom>
          <a:noFill/>
          <a:ln>
            <a:noFill/>
          </a:ln>
        </p:spPr>
      </p:sp>
      <p:sp>
        <p:nvSpPr>
          <p:cNvPr id="441" name="Google Shape;441;p55"/>
          <p:cNvSpPr>
            <a:spLocks noGrp="1"/>
          </p:cNvSpPr>
          <p:nvPr>
            <p:ph type="pic" idx="26"/>
          </p:nvPr>
        </p:nvSpPr>
        <p:spPr>
          <a:xfrm>
            <a:off x="3191052" y="678073"/>
            <a:ext cx="512100" cy="512100"/>
          </a:xfrm>
          <a:prstGeom prst="rect">
            <a:avLst/>
          </a:prstGeom>
          <a:noFill/>
          <a:ln>
            <a:noFill/>
          </a:ln>
        </p:spPr>
      </p:sp>
      <p:sp>
        <p:nvSpPr>
          <p:cNvPr id="442" name="Google Shape;442;p55"/>
          <p:cNvSpPr>
            <a:spLocks noGrp="1"/>
          </p:cNvSpPr>
          <p:nvPr>
            <p:ph type="pic" idx="27"/>
          </p:nvPr>
        </p:nvSpPr>
        <p:spPr>
          <a:xfrm>
            <a:off x="3931877" y="2578623"/>
            <a:ext cx="512100" cy="512100"/>
          </a:xfrm>
          <a:prstGeom prst="rect">
            <a:avLst/>
          </a:prstGeom>
          <a:noFill/>
          <a:ln>
            <a:noFill/>
          </a:ln>
        </p:spPr>
      </p:sp>
      <p:sp>
        <p:nvSpPr>
          <p:cNvPr id="443" name="Google Shape;443;p55"/>
          <p:cNvSpPr>
            <a:spLocks noGrp="1"/>
          </p:cNvSpPr>
          <p:nvPr>
            <p:ph type="pic" idx="28"/>
          </p:nvPr>
        </p:nvSpPr>
        <p:spPr>
          <a:xfrm>
            <a:off x="3931877" y="3528898"/>
            <a:ext cx="512100" cy="512100"/>
          </a:xfrm>
          <a:prstGeom prst="rect">
            <a:avLst/>
          </a:prstGeom>
          <a:noFill/>
          <a:ln>
            <a:noFill/>
          </a:ln>
        </p:spPr>
      </p:sp>
      <p:sp>
        <p:nvSpPr>
          <p:cNvPr id="444" name="Google Shape;444;p55"/>
          <p:cNvSpPr>
            <a:spLocks noGrp="1"/>
          </p:cNvSpPr>
          <p:nvPr>
            <p:ph type="pic" idx="29"/>
          </p:nvPr>
        </p:nvSpPr>
        <p:spPr>
          <a:xfrm>
            <a:off x="3931877" y="1628348"/>
            <a:ext cx="512100" cy="512100"/>
          </a:xfrm>
          <a:prstGeom prst="rect">
            <a:avLst/>
          </a:prstGeom>
          <a:noFill/>
          <a:ln>
            <a:noFill/>
          </a:ln>
        </p:spPr>
      </p:sp>
      <p:sp>
        <p:nvSpPr>
          <p:cNvPr id="445" name="Google Shape;445;p55"/>
          <p:cNvSpPr>
            <a:spLocks noGrp="1"/>
          </p:cNvSpPr>
          <p:nvPr>
            <p:ph type="pic" idx="30"/>
          </p:nvPr>
        </p:nvSpPr>
        <p:spPr>
          <a:xfrm>
            <a:off x="3931877" y="678073"/>
            <a:ext cx="512100" cy="512100"/>
          </a:xfrm>
          <a:prstGeom prst="rect">
            <a:avLst/>
          </a:prstGeom>
          <a:noFill/>
          <a:ln>
            <a:noFill/>
          </a:ln>
        </p:spPr>
      </p:sp>
      <p:sp>
        <p:nvSpPr>
          <p:cNvPr id="446" name="Google Shape;446;p55"/>
          <p:cNvSpPr>
            <a:spLocks noGrp="1"/>
          </p:cNvSpPr>
          <p:nvPr>
            <p:ph type="pic" idx="31"/>
          </p:nvPr>
        </p:nvSpPr>
        <p:spPr>
          <a:xfrm>
            <a:off x="4672340" y="2578623"/>
            <a:ext cx="512100" cy="512100"/>
          </a:xfrm>
          <a:prstGeom prst="rect">
            <a:avLst/>
          </a:prstGeom>
          <a:noFill/>
          <a:ln>
            <a:noFill/>
          </a:ln>
        </p:spPr>
      </p:sp>
      <p:sp>
        <p:nvSpPr>
          <p:cNvPr id="447" name="Google Shape;447;p55"/>
          <p:cNvSpPr>
            <a:spLocks noGrp="1"/>
          </p:cNvSpPr>
          <p:nvPr>
            <p:ph type="pic" idx="32"/>
          </p:nvPr>
        </p:nvSpPr>
        <p:spPr>
          <a:xfrm>
            <a:off x="4672340" y="3528898"/>
            <a:ext cx="512100" cy="512100"/>
          </a:xfrm>
          <a:prstGeom prst="rect">
            <a:avLst/>
          </a:prstGeom>
          <a:noFill/>
          <a:ln>
            <a:noFill/>
          </a:ln>
        </p:spPr>
      </p:sp>
      <p:sp>
        <p:nvSpPr>
          <p:cNvPr id="448" name="Google Shape;448;p55"/>
          <p:cNvSpPr>
            <a:spLocks noGrp="1"/>
          </p:cNvSpPr>
          <p:nvPr>
            <p:ph type="pic" idx="33"/>
          </p:nvPr>
        </p:nvSpPr>
        <p:spPr>
          <a:xfrm>
            <a:off x="4672340" y="1628348"/>
            <a:ext cx="512100" cy="512100"/>
          </a:xfrm>
          <a:prstGeom prst="rect">
            <a:avLst/>
          </a:prstGeom>
          <a:noFill/>
          <a:ln>
            <a:noFill/>
          </a:ln>
        </p:spPr>
      </p:sp>
      <p:sp>
        <p:nvSpPr>
          <p:cNvPr id="449" name="Google Shape;449;p55"/>
          <p:cNvSpPr>
            <a:spLocks noGrp="1"/>
          </p:cNvSpPr>
          <p:nvPr>
            <p:ph type="pic" idx="34"/>
          </p:nvPr>
        </p:nvSpPr>
        <p:spPr>
          <a:xfrm>
            <a:off x="4672340" y="678073"/>
            <a:ext cx="512100" cy="512100"/>
          </a:xfrm>
          <a:prstGeom prst="rect">
            <a:avLst/>
          </a:prstGeom>
          <a:noFill/>
          <a:ln>
            <a:noFill/>
          </a:ln>
        </p:spPr>
      </p:sp>
      <p:sp>
        <p:nvSpPr>
          <p:cNvPr id="450" name="Google Shape;450;p55"/>
          <p:cNvSpPr>
            <a:spLocks noGrp="1"/>
          </p:cNvSpPr>
          <p:nvPr>
            <p:ph type="pic" idx="35"/>
          </p:nvPr>
        </p:nvSpPr>
        <p:spPr>
          <a:xfrm>
            <a:off x="5413165" y="2578623"/>
            <a:ext cx="512100" cy="512100"/>
          </a:xfrm>
          <a:prstGeom prst="rect">
            <a:avLst/>
          </a:prstGeom>
          <a:noFill/>
          <a:ln>
            <a:noFill/>
          </a:ln>
        </p:spPr>
      </p:sp>
      <p:sp>
        <p:nvSpPr>
          <p:cNvPr id="451" name="Google Shape;451;p55"/>
          <p:cNvSpPr>
            <a:spLocks noGrp="1"/>
          </p:cNvSpPr>
          <p:nvPr>
            <p:ph type="pic" idx="36"/>
          </p:nvPr>
        </p:nvSpPr>
        <p:spPr>
          <a:xfrm>
            <a:off x="5413165" y="3528898"/>
            <a:ext cx="512100" cy="512100"/>
          </a:xfrm>
          <a:prstGeom prst="rect">
            <a:avLst/>
          </a:prstGeom>
          <a:noFill/>
          <a:ln>
            <a:noFill/>
          </a:ln>
        </p:spPr>
      </p:sp>
      <p:sp>
        <p:nvSpPr>
          <p:cNvPr id="452" name="Google Shape;452;p55"/>
          <p:cNvSpPr>
            <a:spLocks noGrp="1"/>
          </p:cNvSpPr>
          <p:nvPr>
            <p:ph type="pic" idx="37"/>
          </p:nvPr>
        </p:nvSpPr>
        <p:spPr>
          <a:xfrm>
            <a:off x="5413165" y="1628348"/>
            <a:ext cx="512100" cy="512100"/>
          </a:xfrm>
          <a:prstGeom prst="rect">
            <a:avLst/>
          </a:prstGeom>
          <a:noFill/>
          <a:ln>
            <a:noFill/>
          </a:ln>
        </p:spPr>
      </p:sp>
      <p:sp>
        <p:nvSpPr>
          <p:cNvPr id="453" name="Google Shape;453;p55"/>
          <p:cNvSpPr>
            <a:spLocks noGrp="1"/>
          </p:cNvSpPr>
          <p:nvPr>
            <p:ph type="pic" idx="38"/>
          </p:nvPr>
        </p:nvSpPr>
        <p:spPr>
          <a:xfrm>
            <a:off x="5413165" y="678073"/>
            <a:ext cx="512100" cy="512100"/>
          </a:xfrm>
          <a:prstGeom prst="rect">
            <a:avLst/>
          </a:prstGeom>
          <a:noFill/>
          <a:ln>
            <a:noFill/>
          </a:ln>
        </p:spPr>
      </p:sp>
      <p:cxnSp>
        <p:nvCxnSpPr>
          <p:cNvPr id="454" name="Google Shape;454;p55"/>
          <p:cNvCxnSpPr/>
          <p:nvPr/>
        </p:nvCxnSpPr>
        <p:spPr>
          <a:xfrm rot="10800000">
            <a:off x="226300" y="4788100"/>
            <a:ext cx="8667600" cy="0"/>
          </a:xfrm>
          <a:prstGeom prst="straightConnector1">
            <a:avLst/>
          </a:prstGeom>
          <a:noFill/>
          <a:ln w="76200" cap="flat" cmpd="sng">
            <a:solidFill>
              <a:schemeClr val="dk2"/>
            </a:solidFill>
            <a:prstDash val="solid"/>
            <a:round/>
            <a:headEnd type="none" w="med" len="med"/>
            <a:tailEnd type="none" w="med" len="med"/>
          </a:ln>
        </p:spPr>
      </p:cxnSp>
      <p:sp>
        <p:nvSpPr>
          <p:cNvPr id="455" name="Google Shape;455;p55"/>
          <p:cNvSpPr txBox="1">
            <a:spLocks noGrp="1"/>
          </p:cNvSpPr>
          <p:nvPr>
            <p:ph type="body" idx="39"/>
          </p:nvPr>
        </p:nvSpPr>
        <p:spPr>
          <a:xfrm>
            <a:off x="6386875" y="3121200"/>
            <a:ext cx="2277000" cy="1180800"/>
          </a:xfrm>
          <a:prstGeom prst="rect">
            <a:avLst/>
          </a:prstGeom>
        </p:spPr>
        <p:txBody>
          <a:bodyPr spcFirstLastPara="1" wrap="square" lIns="0" tIns="0" rIns="0" bIns="0" anchor="b" anchorCtr="0">
            <a:noAutofit/>
          </a:bodyPr>
          <a:lstStyle>
            <a:lvl1pPr marL="457200" lvl="0" indent="-279400">
              <a:spcBef>
                <a:spcPts val="0"/>
              </a:spcBef>
              <a:spcAft>
                <a:spcPts val="0"/>
              </a:spcAft>
              <a:buSzPts val="800"/>
              <a:buFont typeface="Work Sans"/>
              <a:buChar char="●"/>
              <a:defRPr/>
            </a:lvl1pPr>
            <a:lvl2pPr marL="914400" lvl="1" indent="-279400">
              <a:spcBef>
                <a:spcPts val="0"/>
              </a:spcBef>
              <a:spcAft>
                <a:spcPts val="0"/>
              </a:spcAft>
              <a:buSzPts val="800"/>
              <a:buFont typeface="Work Sans"/>
              <a:buChar char="○"/>
              <a:defRPr/>
            </a:lvl2pPr>
            <a:lvl3pPr marL="1371600" lvl="2" indent="-279400">
              <a:spcBef>
                <a:spcPts val="0"/>
              </a:spcBef>
              <a:spcAft>
                <a:spcPts val="0"/>
              </a:spcAft>
              <a:buSzPts val="800"/>
              <a:buFont typeface="Work Sans"/>
              <a:buChar char="■"/>
              <a:defRPr/>
            </a:lvl3pPr>
            <a:lvl4pPr marL="1828800" lvl="3" indent="-279400">
              <a:spcBef>
                <a:spcPts val="0"/>
              </a:spcBef>
              <a:spcAft>
                <a:spcPts val="0"/>
              </a:spcAft>
              <a:buSzPts val="800"/>
              <a:buFont typeface="Work Sans"/>
              <a:buChar char="●"/>
              <a:defRPr/>
            </a:lvl4pPr>
            <a:lvl5pPr marL="2286000" lvl="4" indent="-279400">
              <a:spcBef>
                <a:spcPts val="0"/>
              </a:spcBef>
              <a:spcAft>
                <a:spcPts val="0"/>
              </a:spcAft>
              <a:buSzPts val="800"/>
              <a:buFont typeface="Work Sans"/>
              <a:buChar char="○"/>
              <a:defRPr/>
            </a:lvl5pPr>
            <a:lvl6pPr marL="2743200" lvl="5" indent="-279400">
              <a:spcBef>
                <a:spcPts val="0"/>
              </a:spcBef>
              <a:spcAft>
                <a:spcPts val="0"/>
              </a:spcAft>
              <a:buSzPts val="800"/>
              <a:buFont typeface="Work Sans"/>
              <a:buChar char="■"/>
              <a:defRPr/>
            </a:lvl6pPr>
            <a:lvl7pPr marL="3200400" lvl="6" indent="-279400">
              <a:spcBef>
                <a:spcPts val="0"/>
              </a:spcBef>
              <a:spcAft>
                <a:spcPts val="0"/>
              </a:spcAft>
              <a:buSzPts val="800"/>
              <a:buFont typeface="Work Sans"/>
              <a:buChar char="●"/>
              <a:defRPr/>
            </a:lvl7pPr>
            <a:lvl8pPr marL="3657600" lvl="7" indent="-279400">
              <a:spcBef>
                <a:spcPts val="0"/>
              </a:spcBef>
              <a:spcAft>
                <a:spcPts val="0"/>
              </a:spcAft>
              <a:buSzPts val="800"/>
              <a:buFont typeface="Work Sans"/>
              <a:buChar char="○"/>
              <a:defRPr/>
            </a:lvl8pPr>
            <a:lvl9pPr marL="4114800" lvl="8" indent="-279400">
              <a:spcBef>
                <a:spcPts val="0"/>
              </a:spcBef>
              <a:spcAft>
                <a:spcPts val="0"/>
              </a:spcAft>
              <a:buSzPts val="800"/>
              <a:buFont typeface="Work Sans"/>
              <a:buChar char="■"/>
              <a:defRPr/>
            </a:lvl9pPr>
          </a:lstStyle>
          <a:p>
            <a:endParaRPr/>
          </a:p>
        </p:txBody>
      </p:sp>
      <p:sp>
        <p:nvSpPr>
          <p:cNvPr id="456" name="Google Shape;456;p55"/>
          <p:cNvSpPr txBox="1">
            <a:spLocks noGrp="1"/>
          </p:cNvSpPr>
          <p:nvPr>
            <p:ph type="subTitle" idx="40"/>
          </p:nvPr>
        </p:nvSpPr>
        <p:spPr>
          <a:xfrm>
            <a:off x="6381325" y="432575"/>
            <a:ext cx="2277000" cy="169200"/>
          </a:xfrm>
          <a:prstGeom prst="rect">
            <a:avLst/>
          </a:prstGeom>
        </p:spPr>
        <p:txBody>
          <a:bodyPr spcFirstLastPara="1" wrap="square" lIns="0" tIns="0" rIns="0" bIns="0" anchor="b" anchorCtr="0">
            <a:noAutofit/>
          </a:bodyPr>
          <a:lstStyle>
            <a:lvl1pPr lvl="0">
              <a:spcBef>
                <a:spcPts val="0"/>
              </a:spcBef>
              <a:spcAft>
                <a:spcPts val="0"/>
              </a:spcAft>
              <a:buClr>
                <a:schemeClr val="accent3"/>
              </a:buClr>
              <a:buSzPts val="1100"/>
              <a:buFont typeface="Work Sans Black"/>
              <a:buNone/>
              <a:defRPr>
                <a:solidFill>
                  <a:schemeClr val="accent3"/>
                </a:solidFill>
              </a:defRPr>
            </a:lvl1pPr>
            <a:lvl2pPr lvl="1">
              <a:spcBef>
                <a:spcPts val="0"/>
              </a:spcBef>
              <a:spcAft>
                <a:spcPts val="0"/>
              </a:spcAft>
              <a:buClr>
                <a:schemeClr val="accent5"/>
              </a:buClr>
              <a:buSzPts val="1100"/>
              <a:buFont typeface="Work Sans Black"/>
              <a:buNone/>
              <a:defRPr/>
            </a:lvl2pPr>
            <a:lvl3pPr lvl="2">
              <a:spcBef>
                <a:spcPts val="0"/>
              </a:spcBef>
              <a:spcAft>
                <a:spcPts val="0"/>
              </a:spcAft>
              <a:buClr>
                <a:schemeClr val="accent5"/>
              </a:buClr>
              <a:buSzPts val="1100"/>
              <a:buFont typeface="Work Sans Black"/>
              <a:buNone/>
              <a:defRPr/>
            </a:lvl3pPr>
            <a:lvl4pPr lvl="3">
              <a:spcBef>
                <a:spcPts val="0"/>
              </a:spcBef>
              <a:spcAft>
                <a:spcPts val="0"/>
              </a:spcAft>
              <a:buClr>
                <a:schemeClr val="accent5"/>
              </a:buClr>
              <a:buSzPts val="1100"/>
              <a:buFont typeface="Work Sans Black"/>
              <a:buNone/>
              <a:defRPr/>
            </a:lvl4pPr>
            <a:lvl5pPr lvl="4">
              <a:spcBef>
                <a:spcPts val="0"/>
              </a:spcBef>
              <a:spcAft>
                <a:spcPts val="0"/>
              </a:spcAft>
              <a:buClr>
                <a:schemeClr val="accent5"/>
              </a:buClr>
              <a:buSzPts val="1100"/>
              <a:buFont typeface="Work Sans Black"/>
              <a:buNone/>
              <a:defRPr/>
            </a:lvl5pPr>
            <a:lvl6pPr lvl="5">
              <a:spcBef>
                <a:spcPts val="0"/>
              </a:spcBef>
              <a:spcAft>
                <a:spcPts val="0"/>
              </a:spcAft>
              <a:buClr>
                <a:schemeClr val="accent5"/>
              </a:buClr>
              <a:buSzPts val="1100"/>
              <a:buFont typeface="Work Sans Black"/>
              <a:buNone/>
              <a:defRPr/>
            </a:lvl6pPr>
            <a:lvl7pPr lvl="6">
              <a:spcBef>
                <a:spcPts val="0"/>
              </a:spcBef>
              <a:spcAft>
                <a:spcPts val="0"/>
              </a:spcAft>
              <a:buClr>
                <a:schemeClr val="accent5"/>
              </a:buClr>
              <a:buSzPts val="1100"/>
              <a:buFont typeface="Work Sans Black"/>
              <a:buNone/>
              <a:defRPr/>
            </a:lvl7pPr>
            <a:lvl8pPr lvl="7">
              <a:spcBef>
                <a:spcPts val="0"/>
              </a:spcBef>
              <a:spcAft>
                <a:spcPts val="0"/>
              </a:spcAft>
              <a:buClr>
                <a:schemeClr val="accent5"/>
              </a:buClr>
              <a:buSzPts val="1100"/>
              <a:buFont typeface="Work Sans Black"/>
              <a:buNone/>
              <a:defRPr/>
            </a:lvl8pPr>
            <a:lvl9pPr lvl="8">
              <a:spcBef>
                <a:spcPts val="0"/>
              </a:spcBef>
              <a:spcAft>
                <a:spcPts val="0"/>
              </a:spcAft>
              <a:buClr>
                <a:schemeClr val="accent5"/>
              </a:buClr>
              <a:buSzPts val="1100"/>
              <a:buFont typeface="Work Sans Black"/>
              <a:buNone/>
              <a:defRPr/>
            </a:lvl9pPr>
          </a:lstStyle>
          <a:p>
            <a:endParaRPr/>
          </a:p>
        </p:txBody>
      </p:sp>
      <p:sp>
        <p:nvSpPr>
          <p:cNvPr id="457" name="Google Shape;457;p55"/>
          <p:cNvSpPr txBox="1">
            <a:spLocks noGrp="1"/>
          </p:cNvSpPr>
          <p:nvPr>
            <p:ph type="body" idx="41"/>
          </p:nvPr>
        </p:nvSpPr>
        <p:spPr>
          <a:xfrm>
            <a:off x="228600" y="4421208"/>
            <a:ext cx="5687100" cy="1188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1pPr>
            <a:lvl2pPr marL="914400" lvl="1"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2pPr>
            <a:lvl3pPr marL="1371600" lvl="2"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3pPr>
            <a:lvl4pPr marL="1828800" lvl="3"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4pPr>
            <a:lvl5pPr marL="2286000" lvl="4"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5pPr>
            <a:lvl6pPr marL="2743200" lvl="5"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6pPr>
            <a:lvl7pPr marL="3200400" lvl="6"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7pPr>
            <a:lvl8pPr marL="3657600" lvl="7"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8pPr>
            <a:lvl9pPr marL="4114800" lvl="8" indent="-279400">
              <a:spcBef>
                <a:spcPts val="0"/>
              </a:spcBef>
              <a:spcAft>
                <a:spcPts val="0"/>
              </a:spcAft>
              <a:buClr>
                <a:schemeClr val="accent3"/>
              </a:buClr>
              <a:buSzPts val="800"/>
              <a:buFont typeface="Work Sans Black"/>
              <a:buChar char="■"/>
              <a:defRPr>
                <a:solidFill>
                  <a:schemeClr val="accent3"/>
                </a:solidFill>
                <a:latin typeface="Work Sans Black"/>
                <a:ea typeface="Work Sans Black"/>
                <a:cs typeface="Work Sans Black"/>
                <a:sym typeface="Work Sans Black"/>
              </a:defRPr>
            </a:lvl9pPr>
          </a:lstStyle>
          <a:p>
            <a:endParaRPr/>
          </a:p>
        </p:txBody>
      </p:sp>
    </p:spTree>
    <p:extLst>
      <p:ext uri="{BB962C8B-B14F-4D97-AF65-F5344CB8AC3E}">
        <p14:creationId xmlns:p14="http://schemas.microsoft.com/office/powerpoint/2010/main" val="125403576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Icon Library 2">
  <p:cSld name="TITLE_14_1">
    <p:spTree>
      <p:nvGrpSpPr>
        <p:cNvPr id="1" name="Shape 458"/>
        <p:cNvGrpSpPr/>
        <p:nvPr/>
      </p:nvGrpSpPr>
      <p:grpSpPr>
        <a:xfrm>
          <a:off x="0" y="0"/>
          <a:ext cx="0" cy="0"/>
          <a:chOff x="0" y="0"/>
          <a:chExt cx="0" cy="0"/>
        </a:xfrm>
      </p:grpSpPr>
      <p:sp>
        <p:nvSpPr>
          <p:cNvPr id="459" name="Google Shape;459;p56"/>
          <p:cNvSpPr>
            <a:spLocks noGrp="1"/>
          </p:cNvSpPr>
          <p:nvPr>
            <p:ph type="pic" idx="2"/>
          </p:nvPr>
        </p:nvSpPr>
        <p:spPr>
          <a:xfrm>
            <a:off x="228477" y="2578623"/>
            <a:ext cx="512100" cy="512100"/>
          </a:xfrm>
          <a:prstGeom prst="rect">
            <a:avLst/>
          </a:prstGeom>
          <a:noFill/>
          <a:ln>
            <a:noFill/>
          </a:ln>
        </p:spPr>
      </p:sp>
      <p:sp>
        <p:nvSpPr>
          <p:cNvPr id="460" name="Google Shape;460;p56"/>
          <p:cNvSpPr>
            <a:spLocks noGrp="1"/>
          </p:cNvSpPr>
          <p:nvPr>
            <p:ph type="pic" idx="3"/>
          </p:nvPr>
        </p:nvSpPr>
        <p:spPr>
          <a:xfrm>
            <a:off x="228477" y="3528898"/>
            <a:ext cx="512100" cy="512100"/>
          </a:xfrm>
          <a:prstGeom prst="rect">
            <a:avLst/>
          </a:prstGeom>
          <a:noFill/>
          <a:ln>
            <a:noFill/>
          </a:ln>
        </p:spPr>
      </p:sp>
      <p:sp>
        <p:nvSpPr>
          <p:cNvPr id="461" name="Google Shape;461;p56"/>
          <p:cNvSpPr txBox="1">
            <a:spLocks noGrp="1"/>
          </p:cNvSpPr>
          <p:nvPr>
            <p:ph type="sldNum" idx="12"/>
          </p:nvPr>
        </p:nvSpPr>
        <p:spPr>
          <a:xfrm>
            <a:off x="226300" y="4886025"/>
            <a:ext cx="456600" cy="1692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da"/>
              <a:t>‹#›</a:t>
            </a:fld>
            <a:endParaRPr/>
          </a:p>
        </p:txBody>
      </p:sp>
      <p:sp>
        <p:nvSpPr>
          <p:cNvPr id="462" name="Google Shape;462;p56"/>
          <p:cNvSpPr txBox="1">
            <a:spLocks noGrp="1"/>
          </p:cNvSpPr>
          <p:nvPr>
            <p:ph type="body" idx="1"/>
          </p:nvPr>
        </p:nvSpPr>
        <p:spPr>
          <a:xfrm>
            <a:off x="1655064" y="4911250"/>
            <a:ext cx="2030100" cy="118800"/>
          </a:xfrm>
          <a:prstGeom prst="rect">
            <a:avLst/>
          </a:prstGeom>
        </p:spPr>
        <p:txBody>
          <a:bodyPr spcFirstLastPara="1" wrap="square" lIns="0" tIns="0" rIns="0" bIns="0" anchor="t" anchorCtr="0">
            <a:noAutofit/>
          </a:bodyPr>
          <a:lstStyle>
            <a:lvl1pPr marL="457200" lvl="0" indent="-279400" algn="ctr">
              <a:spcBef>
                <a:spcPts val="0"/>
              </a:spcBef>
              <a:spcAft>
                <a:spcPts val="0"/>
              </a:spcAft>
              <a:buClr>
                <a:schemeClr val="lt2"/>
              </a:buClr>
              <a:buSzPts val="800"/>
              <a:buChar char="●"/>
              <a:defRPr>
                <a:solidFill>
                  <a:schemeClr val="lt2"/>
                </a:solidFill>
              </a:defRPr>
            </a:lvl1pPr>
            <a:lvl2pPr marL="914400" lvl="1" indent="-279400" algn="ctr">
              <a:spcBef>
                <a:spcPts val="0"/>
              </a:spcBef>
              <a:spcAft>
                <a:spcPts val="0"/>
              </a:spcAft>
              <a:buClr>
                <a:schemeClr val="lt2"/>
              </a:buClr>
              <a:buSzPts val="800"/>
              <a:buChar char="○"/>
              <a:defRPr>
                <a:solidFill>
                  <a:schemeClr val="lt2"/>
                </a:solidFill>
              </a:defRPr>
            </a:lvl2pPr>
            <a:lvl3pPr marL="1371600" lvl="2" indent="-279400" algn="ctr">
              <a:spcBef>
                <a:spcPts val="0"/>
              </a:spcBef>
              <a:spcAft>
                <a:spcPts val="0"/>
              </a:spcAft>
              <a:buClr>
                <a:schemeClr val="lt2"/>
              </a:buClr>
              <a:buSzPts val="800"/>
              <a:buChar char="■"/>
              <a:defRPr>
                <a:solidFill>
                  <a:schemeClr val="lt2"/>
                </a:solidFill>
              </a:defRPr>
            </a:lvl3pPr>
            <a:lvl4pPr marL="1828800" lvl="3" indent="-279400" algn="ctr">
              <a:spcBef>
                <a:spcPts val="0"/>
              </a:spcBef>
              <a:spcAft>
                <a:spcPts val="0"/>
              </a:spcAft>
              <a:buClr>
                <a:schemeClr val="lt2"/>
              </a:buClr>
              <a:buSzPts val="800"/>
              <a:buChar char="●"/>
              <a:defRPr>
                <a:solidFill>
                  <a:schemeClr val="lt2"/>
                </a:solidFill>
              </a:defRPr>
            </a:lvl4pPr>
            <a:lvl5pPr marL="2286000" lvl="4" indent="-279400" algn="ctr">
              <a:spcBef>
                <a:spcPts val="0"/>
              </a:spcBef>
              <a:spcAft>
                <a:spcPts val="0"/>
              </a:spcAft>
              <a:buClr>
                <a:schemeClr val="lt2"/>
              </a:buClr>
              <a:buSzPts val="800"/>
              <a:buChar char="○"/>
              <a:defRPr>
                <a:solidFill>
                  <a:schemeClr val="lt2"/>
                </a:solidFill>
              </a:defRPr>
            </a:lvl5pPr>
            <a:lvl6pPr marL="2743200" lvl="5" indent="-279400" algn="ctr">
              <a:spcBef>
                <a:spcPts val="0"/>
              </a:spcBef>
              <a:spcAft>
                <a:spcPts val="0"/>
              </a:spcAft>
              <a:buClr>
                <a:schemeClr val="lt2"/>
              </a:buClr>
              <a:buSzPts val="800"/>
              <a:buChar char="■"/>
              <a:defRPr>
                <a:solidFill>
                  <a:schemeClr val="lt2"/>
                </a:solidFill>
              </a:defRPr>
            </a:lvl6pPr>
            <a:lvl7pPr marL="3200400" lvl="6" indent="-279400" algn="ctr">
              <a:spcBef>
                <a:spcPts val="0"/>
              </a:spcBef>
              <a:spcAft>
                <a:spcPts val="0"/>
              </a:spcAft>
              <a:buClr>
                <a:schemeClr val="lt2"/>
              </a:buClr>
              <a:buSzPts val="800"/>
              <a:buChar char="●"/>
              <a:defRPr>
                <a:solidFill>
                  <a:schemeClr val="lt2"/>
                </a:solidFill>
              </a:defRPr>
            </a:lvl7pPr>
            <a:lvl8pPr marL="3657600" lvl="7" indent="-279400" algn="ctr">
              <a:spcBef>
                <a:spcPts val="0"/>
              </a:spcBef>
              <a:spcAft>
                <a:spcPts val="0"/>
              </a:spcAft>
              <a:buClr>
                <a:schemeClr val="lt2"/>
              </a:buClr>
              <a:buSzPts val="800"/>
              <a:buChar char="○"/>
              <a:defRPr>
                <a:solidFill>
                  <a:schemeClr val="lt2"/>
                </a:solidFill>
              </a:defRPr>
            </a:lvl8pPr>
            <a:lvl9pPr marL="4114800" lvl="8" indent="-279400" algn="ctr">
              <a:spcBef>
                <a:spcPts val="0"/>
              </a:spcBef>
              <a:spcAft>
                <a:spcPts val="0"/>
              </a:spcAft>
              <a:buClr>
                <a:schemeClr val="lt2"/>
              </a:buClr>
              <a:buSzPts val="800"/>
              <a:buChar char="■"/>
              <a:defRPr>
                <a:solidFill>
                  <a:schemeClr val="lt2"/>
                </a:solidFill>
              </a:defRPr>
            </a:lvl9pPr>
          </a:lstStyle>
          <a:p>
            <a:endParaRPr/>
          </a:p>
        </p:txBody>
      </p:sp>
      <p:sp>
        <p:nvSpPr>
          <p:cNvPr id="463" name="Google Shape;463;p56"/>
          <p:cNvSpPr txBox="1">
            <a:spLocks noGrp="1"/>
          </p:cNvSpPr>
          <p:nvPr>
            <p:ph type="body" idx="4"/>
          </p:nvPr>
        </p:nvSpPr>
        <p:spPr>
          <a:xfrm>
            <a:off x="4480560" y="4911225"/>
            <a:ext cx="2030100" cy="118800"/>
          </a:xfrm>
          <a:prstGeom prst="rect">
            <a:avLst/>
          </a:prstGeom>
        </p:spPr>
        <p:txBody>
          <a:bodyPr spcFirstLastPara="1" wrap="square" lIns="0" tIns="0" rIns="0" bIns="0" anchor="t" anchorCtr="0">
            <a:noAutofit/>
          </a:bodyPr>
          <a:lstStyle>
            <a:lvl1pPr marL="457200" lvl="0" indent="-279400" algn="ctr">
              <a:spcBef>
                <a:spcPts val="0"/>
              </a:spcBef>
              <a:spcAft>
                <a:spcPts val="0"/>
              </a:spcAft>
              <a:buClr>
                <a:schemeClr val="lt2"/>
              </a:buClr>
              <a:buSzPts val="800"/>
              <a:buChar char="●"/>
              <a:defRPr>
                <a:solidFill>
                  <a:schemeClr val="lt2"/>
                </a:solidFill>
              </a:defRPr>
            </a:lvl1pPr>
            <a:lvl2pPr marL="914400" lvl="1" indent="-279400" algn="ctr">
              <a:spcBef>
                <a:spcPts val="0"/>
              </a:spcBef>
              <a:spcAft>
                <a:spcPts val="0"/>
              </a:spcAft>
              <a:buClr>
                <a:schemeClr val="lt2"/>
              </a:buClr>
              <a:buSzPts val="800"/>
              <a:buChar char="○"/>
              <a:defRPr>
                <a:solidFill>
                  <a:schemeClr val="lt2"/>
                </a:solidFill>
              </a:defRPr>
            </a:lvl2pPr>
            <a:lvl3pPr marL="1371600" lvl="2" indent="-279400" algn="ctr">
              <a:spcBef>
                <a:spcPts val="0"/>
              </a:spcBef>
              <a:spcAft>
                <a:spcPts val="0"/>
              </a:spcAft>
              <a:buClr>
                <a:schemeClr val="lt2"/>
              </a:buClr>
              <a:buSzPts val="800"/>
              <a:buChar char="■"/>
              <a:defRPr>
                <a:solidFill>
                  <a:schemeClr val="lt2"/>
                </a:solidFill>
              </a:defRPr>
            </a:lvl3pPr>
            <a:lvl4pPr marL="1828800" lvl="3" indent="-279400" algn="ctr">
              <a:spcBef>
                <a:spcPts val="0"/>
              </a:spcBef>
              <a:spcAft>
                <a:spcPts val="0"/>
              </a:spcAft>
              <a:buClr>
                <a:schemeClr val="lt2"/>
              </a:buClr>
              <a:buSzPts val="800"/>
              <a:buChar char="●"/>
              <a:defRPr>
                <a:solidFill>
                  <a:schemeClr val="lt2"/>
                </a:solidFill>
              </a:defRPr>
            </a:lvl4pPr>
            <a:lvl5pPr marL="2286000" lvl="4" indent="-279400" algn="ctr">
              <a:spcBef>
                <a:spcPts val="0"/>
              </a:spcBef>
              <a:spcAft>
                <a:spcPts val="0"/>
              </a:spcAft>
              <a:buClr>
                <a:schemeClr val="lt2"/>
              </a:buClr>
              <a:buSzPts val="800"/>
              <a:buChar char="○"/>
              <a:defRPr>
                <a:solidFill>
                  <a:schemeClr val="lt2"/>
                </a:solidFill>
              </a:defRPr>
            </a:lvl5pPr>
            <a:lvl6pPr marL="2743200" lvl="5" indent="-279400" algn="ctr">
              <a:spcBef>
                <a:spcPts val="0"/>
              </a:spcBef>
              <a:spcAft>
                <a:spcPts val="0"/>
              </a:spcAft>
              <a:buClr>
                <a:schemeClr val="lt2"/>
              </a:buClr>
              <a:buSzPts val="800"/>
              <a:buChar char="■"/>
              <a:defRPr>
                <a:solidFill>
                  <a:schemeClr val="lt2"/>
                </a:solidFill>
              </a:defRPr>
            </a:lvl6pPr>
            <a:lvl7pPr marL="3200400" lvl="6" indent="-279400" algn="ctr">
              <a:spcBef>
                <a:spcPts val="0"/>
              </a:spcBef>
              <a:spcAft>
                <a:spcPts val="0"/>
              </a:spcAft>
              <a:buClr>
                <a:schemeClr val="lt2"/>
              </a:buClr>
              <a:buSzPts val="800"/>
              <a:buChar char="●"/>
              <a:defRPr>
                <a:solidFill>
                  <a:schemeClr val="lt2"/>
                </a:solidFill>
              </a:defRPr>
            </a:lvl7pPr>
            <a:lvl8pPr marL="3657600" lvl="7" indent="-279400" algn="ctr">
              <a:spcBef>
                <a:spcPts val="0"/>
              </a:spcBef>
              <a:spcAft>
                <a:spcPts val="0"/>
              </a:spcAft>
              <a:buClr>
                <a:schemeClr val="lt2"/>
              </a:buClr>
              <a:buSzPts val="800"/>
              <a:buChar char="○"/>
              <a:defRPr>
                <a:solidFill>
                  <a:schemeClr val="lt2"/>
                </a:solidFill>
              </a:defRPr>
            </a:lvl8pPr>
            <a:lvl9pPr marL="4114800" lvl="8" indent="-279400" algn="ctr">
              <a:spcBef>
                <a:spcPts val="0"/>
              </a:spcBef>
              <a:spcAft>
                <a:spcPts val="0"/>
              </a:spcAft>
              <a:buClr>
                <a:schemeClr val="lt2"/>
              </a:buClr>
              <a:buSzPts val="800"/>
              <a:buChar char="■"/>
              <a:defRPr>
                <a:solidFill>
                  <a:schemeClr val="lt2"/>
                </a:solidFill>
              </a:defRPr>
            </a:lvl9pPr>
          </a:lstStyle>
          <a:p>
            <a:endParaRPr/>
          </a:p>
        </p:txBody>
      </p:sp>
      <p:sp>
        <p:nvSpPr>
          <p:cNvPr id="464" name="Google Shape;464;p56"/>
          <p:cNvSpPr txBox="1">
            <a:spLocks noGrp="1"/>
          </p:cNvSpPr>
          <p:nvPr>
            <p:ph type="body" idx="5"/>
          </p:nvPr>
        </p:nvSpPr>
        <p:spPr>
          <a:xfrm>
            <a:off x="6858000" y="4911225"/>
            <a:ext cx="2030100" cy="118800"/>
          </a:xfrm>
          <a:prstGeom prst="rect">
            <a:avLst/>
          </a:prstGeom>
        </p:spPr>
        <p:txBody>
          <a:bodyPr spcFirstLastPara="1" wrap="square" lIns="0" tIns="0" rIns="0" bIns="0" anchor="t" anchorCtr="0">
            <a:noAutofit/>
          </a:bodyPr>
          <a:lstStyle>
            <a:lvl1pPr marL="457200" lvl="0" indent="-279400" algn="r">
              <a:spcBef>
                <a:spcPts val="0"/>
              </a:spcBef>
              <a:spcAft>
                <a:spcPts val="0"/>
              </a:spcAft>
              <a:buClr>
                <a:schemeClr val="lt2"/>
              </a:buClr>
              <a:buSzPts val="800"/>
              <a:buChar char="●"/>
              <a:defRPr>
                <a:solidFill>
                  <a:schemeClr val="lt2"/>
                </a:solidFill>
              </a:defRPr>
            </a:lvl1pPr>
            <a:lvl2pPr marL="914400" lvl="1" indent="-279400" algn="r">
              <a:spcBef>
                <a:spcPts val="0"/>
              </a:spcBef>
              <a:spcAft>
                <a:spcPts val="0"/>
              </a:spcAft>
              <a:buClr>
                <a:schemeClr val="lt2"/>
              </a:buClr>
              <a:buSzPts val="800"/>
              <a:buChar char="○"/>
              <a:defRPr>
                <a:solidFill>
                  <a:schemeClr val="lt2"/>
                </a:solidFill>
              </a:defRPr>
            </a:lvl2pPr>
            <a:lvl3pPr marL="1371600" lvl="2" indent="-279400" algn="r">
              <a:spcBef>
                <a:spcPts val="0"/>
              </a:spcBef>
              <a:spcAft>
                <a:spcPts val="0"/>
              </a:spcAft>
              <a:buClr>
                <a:schemeClr val="lt2"/>
              </a:buClr>
              <a:buSzPts val="800"/>
              <a:buChar char="■"/>
              <a:defRPr>
                <a:solidFill>
                  <a:schemeClr val="lt2"/>
                </a:solidFill>
              </a:defRPr>
            </a:lvl3pPr>
            <a:lvl4pPr marL="1828800" lvl="3" indent="-279400" algn="r">
              <a:spcBef>
                <a:spcPts val="0"/>
              </a:spcBef>
              <a:spcAft>
                <a:spcPts val="0"/>
              </a:spcAft>
              <a:buClr>
                <a:schemeClr val="lt2"/>
              </a:buClr>
              <a:buSzPts val="800"/>
              <a:buChar char="●"/>
              <a:defRPr>
                <a:solidFill>
                  <a:schemeClr val="lt2"/>
                </a:solidFill>
              </a:defRPr>
            </a:lvl4pPr>
            <a:lvl5pPr marL="2286000" lvl="4" indent="-279400" algn="r">
              <a:spcBef>
                <a:spcPts val="0"/>
              </a:spcBef>
              <a:spcAft>
                <a:spcPts val="0"/>
              </a:spcAft>
              <a:buClr>
                <a:schemeClr val="lt2"/>
              </a:buClr>
              <a:buSzPts val="800"/>
              <a:buChar char="○"/>
              <a:defRPr>
                <a:solidFill>
                  <a:schemeClr val="lt2"/>
                </a:solidFill>
              </a:defRPr>
            </a:lvl5pPr>
            <a:lvl6pPr marL="2743200" lvl="5" indent="-279400" algn="r">
              <a:spcBef>
                <a:spcPts val="0"/>
              </a:spcBef>
              <a:spcAft>
                <a:spcPts val="0"/>
              </a:spcAft>
              <a:buClr>
                <a:schemeClr val="lt2"/>
              </a:buClr>
              <a:buSzPts val="800"/>
              <a:buChar char="■"/>
              <a:defRPr>
                <a:solidFill>
                  <a:schemeClr val="lt2"/>
                </a:solidFill>
              </a:defRPr>
            </a:lvl6pPr>
            <a:lvl7pPr marL="3200400" lvl="6" indent="-279400" algn="r">
              <a:spcBef>
                <a:spcPts val="0"/>
              </a:spcBef>
              <a:spcAft>
                <a:spcPts val="0"/>
              </a:spcAft>
              <a:buClr>
                <a:schemeClr val="lt2"/>
              </a:buClr>
              <a:buSzPts val="800"/>
              <a:buChar char="●"/>
              <a:defRPr>
                <a:solidFill>
                  <a:schemeClr val="lt2"/>
                </a:solidFill>
              </a:defRPr>
            </a:lvl7pPr>
            <a:lvl8pPr marL="3657600" lvl="7" indent="-279400" algn="r">
              <a:spcBef>
                <a:spcPts val="0"/>
              </a:spcBef>
              <a:spcAft>
                <a:spcPts val="0"/>
              </a:spcAft>
              <a:buClr>
                <a:schemeClr val="lt2"/>
              </a:buClr>
              <a:buSzPts val="800"/>
              <a:buChar char="○"/>
              <a:defRPr>
                <a:solidFill>
                  <a:schemeClr val="lt2"/>
                </a:solidFill>
              </a:defRPr>
            </a:lvl8pPr>
            <a:lvl9pPr marL="4114800" lvl="8" indent="-279400" algn="r">
              <a:spcBef>
                <a:spcPts val="0"/>
              </a:spcBef>
              <a:spcAft>
                <a:spcPts val="0"/>
              </a:spcAft>
              <a:buClr>
                <a:schemeClr val="lt2"/>
              </a:buClr>
              <a:buSzPts val="800"/>
              <a:buChar char="■"/>
              <a:defRPr>
                <a:solidFill>
                  <a:schemeClr val="lt2"/>
                </a:solidFill>
              </a:defRPr>
            </a:lvl9pPr>
          </a:lstStyle>
          <a:p>
            <a:endParaRPr/>
          </a:p>
        </p:txBody>
      </p:sp>
      <p:sp>
        <p:nvSpPr>
          <p:cNvPr id="465" name="Google Shape;465;p56"/>
          <p:cNvSpPr>
            <a:spLocks noGrp="1"/>
          </p:cNvSpPr>
          <p:nvPr>
            <p:ph type="pic" idx="6"/>
          </p:nvPr>
        </p:nvSpPr>
        <p:spPr>
          <a:xfrm>
            <a:off x="228477" y="1628348"/>
            <a:ext cx="512100" cy="512100"/>
          </a:xfrm>
          <a:prstGeom prst="rect">
            <a:avLst/>
          </a:prstGeom>
          <a:noFill/>
          <a:ln>
            <a:noFill/>
          </a:ln>
        </p:spPr>
      </p:sp>
      <p:sp>
        <p:nvSpPr>
          <p:cNvPr id="466" name="Google Shape;466;p56"/>
          <p:cNvSpPr>
            <a:spLocks noGrp="1"/>
          </p:cNvSpPr>
          <p:nvPr>
            <p:ph type="pic" idx="7"/>
          </p:nvPr>
        </p:nvSpPr>
        <p:spPr>
          <a:xfrm>
            <a:off x="228477" y="678073"/>
            <a:ext cx="512100" cy="512100"/>
          </a:xfrm>
          <a:prstGeom prst="rect">
            <a:avLst/>
          </a:prstGeom>
          <a:noFill/>
          <a:ln>
            <a:noFill/>
          </a:ln>
        </p:spPr>
      </p:sp>
      <p:sp>
        <p:nvSpPr>
          <p:cNvPr id="467" name="Google Shape;467;p56"/>
          <p:cNvSpPr>
            <a:spLocks noGrp="1"/>
          </p:cNvSpPr>
          <p:nvPr>
            <p:ph type="pic" idx="8"/>
          </p:nvPr>
        </p:nvSpPr>
        <p:spPr>
          <a:xfrm>
            <a:off x="969302" y="2578623"/>
            <a:ext cx="512100" cy="512100"/>
          </a:xfrm>
          <a:prstGeom prst="rect">
            <a:avLst/>
          </a:prstGeom>
          <a:noFill/>
          <a:ln>
            <a:noFill/>
          </a:ln>
        </p:spPr>
      </p:sp>
      <p:sp>
        <p:nvSpPr>
          <p:cNvPr id="468" name="Google Shape;468;p56"/>
          <p:cNvSpPr>
            <a:spLocks noGrp="1"/>
          </p:cNvSpPr>
          <p:nvPr>
            <p:ph type="pic" idx="9"/>
          </p:nvPr>
        </p:nvSpPr>
        <p:spPr>
          <a:xfrm>
            <a:off x="969302" y="3528898"/>
            <a:ext cx="512100" cy="512100"/>
          </a:xfrm>
          <a:prstGeom prst="rect">
            <a:avLst/>
          </a:prstGeom>
          <a:noFill/>
          <a:ln>
            <a:noFill/>
          </a:ln>
        </p:spPr>
      </p:sp>
      <p:sp>
        <p:nvSpPr>
          <p:cNvPr id="469" name="Google Shape;469;p56"/>
          <p:cNvSpPr>
            <a:spLocks noGrp="1"/>
          </p:cNvSpPr>
          <p:nvPr>
            <p:ph type="pic" idx="13"/>
          </p:nvPr>
        </p:nvSpPr>
        <p:spPr>
          <a:xfrm>
            <a:off x="969302" y="1628348"/>
            <a:ext cx="512100" cy="512100"/>
          </a:xfrm>
          <a:prstGeom prst="rect">
            <a:avLst/>
          </a:prstGeom>
          <a:noFill/>
          <a:ln>
            <a:noFill/>
          </a:ln>
        </p:spPr>
      </p:sp>
      <p:sp>
        <p:nvSpPr>
          <p:cNvPr id="470" name="Google Shape;470;p56"/>
          <p:cNvSpPr>
            <a:spLocks noGrp="1"/>
          </p:cNvSpPr>
          <p:nvPr>
            <p:ph type="pic" idx="14"/>
          </p:nvPr>
        </p:nvSpPr>
        <p:spPr>
          <a:xfrm>
            <a:off x="969302" y="678073"/>
            <a:ext cx="512100" cy="512100"/>
          </a:xfrm>
          <a:prstGeom prst="rect">
            <a:avLst/>
          </a:prstGeom>
          <a:noFill/>
          <a:ln>
            <a:noFill/>
          </a:ln>
        </p:spPr>
      </p:sp>
      <p:sp>
        <p:nvSpPr>
          <p:cNvPr id="471" name="Google Shape;471;p56"/>
          <p:cNvSpPr>
            <a:spLocks noGrp="1"/>
          </p:cNvSpPr>
          <p:nvPr>
            <p:ph type="pic" idx="15"/>
          </p:nvPr>
        </p:nvSpPr>
        <p:spPr>
          <a:xfrm>
            <a:off x="1710127" y="2578623"/>
            <a:ext cx="512100" cy="512100"/>
          </a:xfrm>
          <a:prstGeom prst="rect">
            <a:avLst/>
          </a:prstGeom>
          <a:noFill/>
          <a:ln>
            <a:noFill/>
          </a:ln>
        </p:spPr>
      </p:sp>
      <p:sp>
        <p:nvSpPr>
          <p:cNvPr id="472" name="Google Shape;472;p56"/>
          <p:cNvSpPr>
            <a:spLocks noGrp="1"/>
          </p:cNvSpPr>
          <p:nvPr>
            <p:ph type="pic" idx="16"/>
          </p:nvPr>
        </p:nvSpPr>
        <p:spPr>
          <a:xfrm>
            <a:off x="1710127" y="3528898"/>
            <a:ext cx="512100" cy="512100"/>
          </a:xfrm>
          <a:prstGeom prst="rect">
            <a:avLst/>
          </a:prstGeom>
          <a:noFill/>
          <a:ln>
            <a:noFill/>
          </a:ln>
        </p:spPr>
      </p:sp>
      <p:sp>
        <p:nvSpPr>
          <p:cNvPr id="473" name="Google Shape;473;p56"/>
          <p:cNvSpPr>
            <a:spLocks noGrp="1"/>
          </p:cNvSpPr>
          <p:nvPr>
            <p:ph type="pic" idx="17"/>
          </p:nvPr>
        </p:nvSpPr>
        <p:spPr>
          <a:xfrm>
            <a:off x="1710127" y="1628348"/>
            <a:ext cx="512100" cy="512100"/>
          </a:xfrm>
          <a:prstGeom prst="rect">
            <a:avLst/>
          </a:prstGeom>
          <a:noFill/>
          <a:ln>
            <a:noFill/>
          </a:ln>
        </p:spPr>
      </p:sp>
      <p:sp>
        <p:nvSpPr>
          <p:cNvPr id="474" name="Google Shape;474;p56"/>
          <p:cNvSpPr>
            <a:spLocks noGrp="1"/>
          </p:cNvSpPr>
          <p:nvPr>
            <p:ph type="pic" idx="18"/>
          </p:nvPr>
        </p:nvSpPr>
        <p:spPr>
          <a:xfrm>
            <a:off x="1710127" y="678073"/>
            <a:ext cx="512100" cy="512100"/>
          </a:xfrm>
          <a:prstGeom prst="rect">
            <a:avLst/>
          </a:prstGeom>
          <a:noFill/>
          <a:ln>
            <a:noFill/>
          </a:ln>
        </p:spPr>
      </p:sp>
      <p:sp>
        <p:nvSpPr>
          <p:cNvPr id="475" name="Google Shape;475;p56"/>
          <p:cNvSpPr>
            <a:spLocks noGrp="1"/>
          </p:cNvSpPr>
          <p:nvPr>
            <p:ph type="pic" idx="19"/>
          </p:nvPr>
        </p:nvSpPr>
        <p:spPr>
          <a:xfrm>
            <a:off x="2450952" y="2578623"/>
            <a:ext cx="512100" cy="512100"/>
          </a:xfrm>
          <a:prstGeom prst="rect">
            <a:avLst/>
          </a:prstGeom>
          <a:noFill/>
          <a:ln>
            <a:noFill/>
          </a:ln>
        </p:spPr>
      </p:sp>
      <p:sp>
        <p:nvSpPr>
          <p:cNvPr id="476" name="Google Shape;476;p56"/>
          <p:cNvSpPr>
            <a:spLocks noGrp="1"/>
          </p:cNvSpPr>
          <p:nvPr>
            <p:ph type="pic" idx="20"/>
          </p:nvPr>
        </p:nvSpPr>
        <p:spPr>
          <a:xfrm>
            <a:off x="2450952" y="3528898"/>
            <a:ext cx="512100" cy="512100"/>
          </a:xfrm>
          <a:prstGeom prst="rect">
            <a:avLst/>
          </a:prstGeom>
          <a:noFill/>
          <a:ln>
            <a:noFill/>
          </a:ln>
        </p:spPr>
      </p:sp>
      <p:sp>
        <p:nvSpPr>
          <p:cNvPr id="477" name="Google Shape;477;p56"/>
          <p:cNvSpPr>
            <a:spLocks noGrp="1"/>
          </p:cNvSpPr>
          <p:nvPr>
            <p:ph type="pic" idx="21"/>
          </p:nvPr>
        </p:nvSpPr>
        <p:spPr>
          <a:xfrm>
            <a:off x="2450952" y="1628348"/>
            <a:ext cx="512100" cy="512100"/>
          </a:xfrm>
          <a:prstGeom prst="rect">
            <a:avLst/>
          </a:prstGeom>
          <a:noFill/>
          <a:ln>
            <a:noFill/>
          </a:ln>
        </p:spPr>
      </p:sp>
      <p:sp>
        <p:nvSpPr>
          <p:cNvPr id="478" name="Google Shape;478;p56"/>
          <p:cNvSpPr>
            <a:spLocks noGrp="1"/>
          </p:cNvSpPr>
          <p:nvPr>
            <p:ph type="pic" idx="22"/>
          </p:nvPr>
        </p:nvSpPr>
        <p:spPr>
          <a:xfrm>
            <a:off x="2450952" y="678073"/>
            <a:ext cx="512100" cy="512100"/>
          </a:xfrm>
          <a:prstGeom prst="rect">
            <a:avLst/>
          </a:prstGeom>
          <a:noFill/>
          <a:ln>
            <a:noFill/>
          </a:ln>
        </p:spPr>
      </p:sp>
      <p:sp>
        <p:nvSpPr>
          <p:cNvPr id="479" name="Google Shape;479;p56"/>
          <p:cNvSpPr>
            <a:spLocks noGrp="1"/>
          </p:cNvSpPr>
          <p:nvPr>
            <p:ph type="pic" idx="23"/>
          </p:nvPr>
        </p:nvSpPr>
        <p:spPr>
          <a:xfrm>
            <a:off x="3191052" y="2578623"/>
            <a:ext cx="512100" cy="512100"/>
          </a:xfrm>
          <a:prstGeom prst="rect">
            <a:avLst/>
          </a:prstGeom>
          <a:noFill/>
          <a:ln>
            <a:noFill/>
          </a:ln>
        </p:spPr>
      </p:sp>
      <p:sp>
        <p:nvSpPr>
          <p:cNvPr id="480" name="Google Shape;480;p56"/>
          <p:cNvSpPr>
            <a:spLocks noGrp="1"/>
          </p:cNvSpPr>
          <p:nvPr>
            <p:ph type="pic" idx="24"/>
          </p:nvPr>
        </p:nvSpPr>
        <p:spPr>
          <a:xfrm>
            <a:off x="3191052" y="3528898"/>
            <a:ext cx="512100" cy="512100"/>
          </a:xfrm>
          <a:prstGeom prst="rect">
            <a:avLst/>
          </a:prstGeom>
          <a:noFill/>
          <a:ln>
            <a:noFill/>
          </a:ln>
        </p:spPr>
      </p:sp>
      <p:sp>
        <p:nvSpPr>
          <p:cNvPr id="481" name="Google Shape;481;p56"/>
          <p:cNvSpPr>
            <a:spLocks noGrp="1"/>
          </p:cNvSpPr>
          <p:nvPr>
            <p:ph type="pic" idx="25"/>
          </p:nvPr>
        </p:nvSpPr>
        <p:spPr>
          <a:xfrm>
            <a:off x="3191052" y="1628348"/>
            <a:ext cx="512100" cy="512100"/>
          </a:xfrm>
          <a:prstGeom prst="rect">
            <a:avLst/>
          </a:prstGeom>
          <a:noFill/>
          <a:ln>
            <a:noFill/>
          </a:ln>
        </p:spPr>
      </p:sp>
      <p:sp>
        <p:nvSpPr>
          <p:cNvPr id="482" name="Google Shape;482;p56"/>
          <p:cNvSpPr>
            <a:spLocks noGrp="1"/>
          </p:cNvSpPr>
          <p:nvPr>
            <p:ph type="pic" idx="26"/>
          </p:nvPr>
        </p:nvSpPr>
        <p:spPr>
          <a:xfrm>
            <a:off x="3191052" y="678073"/>
            <a:ext cx="512100" cy="512100"/>
          </a:xfrm>
          <a:prstGeom prst="rect">
            <a:avLst/>
          </a:prstGeom>
          <a:noFill/>
          <a:ln>
            <a:noFill/>
          </a:ln>
        </p:spPr>
      </p:sp>
      <p:sp>
        <p:nvSpPr>
          <p:cNvPr id="483" name="Google Shape;483;p56"/>
          <p:cNvSpPr>
            <a:spLocks noGrp="1"/>
          </p:cNvSpPr>
          <p:nvPr>
            <p:ph type="pic" idx="27"/>
          </p:nvPr>
        </p:nvSpPr>
        <p:spPr>
          <a:xfrm>
            <a:off x="3931877" y="2578623"/>
            <a:ext cx="512100" cy="512100"/>
          </a:xfrm>
          <a:prstGeom prst="rect">
            <a:avLst/>
          </a:prstGeom>
          <a:noFill/>
          <a:ln>
            <a:noFill/>
          </a:ln>
        </p:spPr>
      </p:sp>
      <p:sp>
        <p:nvSpPr>
          <p:cNvPr id="484" name="Google Shape;484;p56"/>
          <p:cNvSpPr>
            <a:spLocks noGrp="1"/>
          </p:cNvSpPr>
          <p:nvPr>
            <p:ph type="pic" idx="28"/>
          </p:nvPr>
        </p:nvSpPr>
        <p:spPr>
          <a:xfrm>
            <a:off x="3931877" y="3528898"/>
            <a:ext cx="512100" cy="512100"/>
          </a:xfrm>
          <a:prstGeom prst="rect">
            <a:avLst/>
          </a:prstGeom>
          <a:noFill/>
          <a:ln>
            <a:noFill/>
          </a:ln>
        </p:spPr>
      </p:sp>
      <p:sp>
        <p:nvSpPr>
          <p:cNvPr id="485" name="Google Shape;485;p56"/>
          <p:cNvSpPr>
            <a:spLocks noGrp="1"/>
          </p:cNvSpPr>
          <p:nvPr>
            <p:ph type="pic" idx="29"/>
          </p:nvPr>
        </p:nvSpPr>
        <p:spPr>
          <a:xfrm>
            <a:off x="3931877" y="1628348"/>
            <a:ext cx="512100" cy="512100"/>
          </a:xfrm>
          <a:prstGeom prst="rect">
            <a:avLst/>
          </a:prstGeom>
          <a:noFill/>
          <a:ln>
            <a:noFill/>
          </a:ln>
        </p:spPr>
      </p:sp>
      <p:sp>
        <p:nvSpPr>
          <p:cNvPr id="486" name="Google Shape;486;p56"/>
          <p:cNvSpPr>
            <a:spLocks noGrp="1"/>
          </p:cNvSpPr>
          <p:nvPr>
            <p:ph type="pic" idx="30"/>
          </p:nvPr>
        </p:nvSpPr>
        <p:spPr>
          <a:xfrm>
            <a:off x="3931877" y="678073"/>
            <a:ext cx="512100" cy="512100"/>
          </a:xfrm>
          <a:prstGeom prst="rect">
            <a:avLst/>
          </a:prstGeom>
          <a:noFill/>
          <a:ln>
            <a:noFill/>
          </a:ln>
        </p:spPr>
      </p:sp>
      <p:sp>
        <p:nvSpPr>
          <p:cNvPr id="487" name="Google Shape;487;p56"/>
          <p:cNvSpPr>
            <a:spLocks noGrp="1"/>
          </p:cNvSpPr>
          <p:nvPr>
            <p:ph type="pic" idx="31"/>
          </p:nvPr>
        </p:nvSpPr>
        <p:spPr>
          <a:xfrm>
            <a:off x="4672340" y="2578623"/>
            <a:ext cx="512100" cy="512100"/>
          </a:xfrm>
          <a:prstGeom prst="rect">
            <a:avLst/>
          </a:prstGeom>
          <a:noFill/>
          <a:ln>
            <a:noFill/>
          </a:ln>
        </p:spPr>
      </p:sp>
      <p:sp>
        <p:nvSpPr>
          <p:cNvPr id="488" name="Google Shape;488;p56"/>
          <p:cNvSpPr>
            <a:spLocks noGrp="1"/>
          </p:cNvSpPr>
          <p:nvPr>
            <p:ph type="pic" idx="32"/>
          </p:nvPr>
        </p:nvSpPr>
        <p:spPr>
          <a:xfrm>
            <a:off x="4672340" y="3528898"/>
            <a:ext cx="512100" cy="512100"/>
          </a:xfrm>
          <a:prstGeom prst="rect">
            <a:avLst/>
          </a:prstGeom>
          <a:noFill/>
          <a:ln>
            <a:noFill/>
          </a:ln>
        </p:spPr>
      </p:sp>
      <p:sp>
        <p:nvSpPr>
          <p:cNvPr id="489" name="Google Shape;489;p56"/>
          <p:cNvSpPr>
            <a:spLocks noGrp="1"/>
          </p:cNvSpPr>
          <p:nvPr>
            <p:ph type="pic" idx="33"/>
          </p:nvPr>
        </p:nvSpPr>
        <p:spPr>
          <a:xfrm>
            <a:off x="4672340" y="1628348"/>
            <a:ext cx="512100" cy="512100"/>
          </a:xfrm>
          <a:prstGeom prst="rect">
            <a:avLst/>
          </a:prstGeom>
          <a:noFill/>
          <a:ln>
            <a:noFill/>
          </a:ln>
        </p:spPr>
      </p:sp>
      <p:sp>
        <p:nvSpPr>
          <p:cNvPr id="490" name="Google Shape;490;p56"/>
          <p:cNvSpPr>
            <a:spLocks noGrp="1"/>
          </p:cNvSpPr>
          <p:nvPr>
            <p:ph type="pic" idx="34"/>
          </p:nvPr>
        </p:nvSpPr>
        <p:spPr>
          <a:xfrm>
            <a:off x="4672340" y="678073"/>
            <a:ext cx="512100" cy="512100"/>
          </a:xfrm>
          <a:prstGeom prst="rect">
            <a:avLst/>
          </a:prstGeom>
          <a:noFill/>
          <a:ln>
            <a:noFill/>
          </a:ln>
        </p:spPr>
      </p:sp>
      <p:sp>
        <p:nvSpPr>
          <p:cNvPr id="491" name="Google Shape;491;p56"/>
          <p:cNvSpPr>
            <a:spLocks noGrp="1"/>
          </p:cNvSpPr>
          <p:nvPr>
            <p:ph type="pic" idx="35"/>
          </p:nvPr>
        </p:nvSpPr>
        <p:spPr>
          <a:xfrm>
            <a:off x="5413165" y="2578623"/>
            <a:ext cx="512100" cy="512100"/>
          </a:xfrm>
          <a:prstGeom prst="rect">
            <a:avLst/>
          </a:prstGeom>
          <a:noFill/>
          <a:ln>
            <a:noFill/>
          </a:ln>
        </p:spPr>
      </p:sp>
      <p:sp>
        <p:nvSpPr>
          <p:cNvPr id="492" name="Google Shape;492;p56"/>
          <p:cNvSpPr>
            <a:spLocks noGrp="1"/>
          </p:cNvSpPr>
          <p:nvPr>
            <p:ph type="pic" idx="36"/>
          </p:nvPr>
        </p:nvSpPr>
        <p:spPr>
          <a:xfrm>
            <a:off x="5413165" y="3528898"/>
            <a:ext cx="512100" cy="512100"/>
          </a:xfrm>
          <a:prstGeom prst="rect">
            <a:avLst/>
          </a:prstGeom>
          <a:noFill/>
          <a:ln>
            <a:noFill/>
          </a:ln>
        </p:spPr>
      </p:sp>
      <p:sp>
        <p:nvSpPr>
          <p:cNvPr id="493" name="Google Shape;493;p56"/>
          <p:cNvSpPr>
            <a:spLocks noGrp="1"/>
          </p:cNvSpPr>
          <p:nvPr>
            <p:ph type="pic" idx="37"/>
          </p:nvPr>
        </p:nvSpPr>
        <p:spPr>
          <a:xfrm>
            <a:off x="5413165" y="1628348"/>
            <a:ext cx="512100" cy="512100"/>
          </a:xfrm>
          <a:prstGeom prst="rect">
            <a:avLst/>
          </a:prstGeom>
          <a:noFill/>
          <a:ln>
            <a:noFill/>
          </a:ln>
        </p:spPr>
      </p:sp>
      <p:sp>
        <p:nvSpPr>
          <p:cNvPr id="494" name="Google Shape;494;p56"/>
          <p:cNvSpPr>
            <a:spLocks noGrp="1"/>
          </p:cNvSpPr>
          <p:nvPr>
            <p:ph type="pic" idx="38"/>
          </p:nvPr>
        </p:nvSpPr>
        <p:spPr>
          <a:xfrm>
            <a:off x="5413165" y="678073"/>
            <a:ext cx="512100" cy="512100"/>
          </a:xfrm>
          <a:prstGeom prst="rect">
            <a:avLst/>
          </a:prstGeom>
          <a:noFill/>
          <a:ln>
            <a:noFill/>
          </a:ln>
        </p:spPr>
      </p:sp>
      <p:cxnSp>
        <p:nvCxnSpPr>
          <p:cNvPr id="495" name="Google Shape;495;p56"/>
          <p:cNvCxnSpPr/>
          <p:nvPr/>
        </p:nvCxnSpPr>
        <p:spPr>
          <a:xfrm rot="10800000">
            <a:off x="226300" y="4788100"/>
            <a:ext cx="8667600" cy="0"/>
          </a:xfrm>
          <a:prstGeom prst="straightConnector1">
            <a:avLst/>
          </a:prstGeom>
          <a:noFill/>
          <a:ln w="76200" cap="flat" cmpd="sng">
            <a:solidFill>
              <a:schemeClr val="dk2"/>
            </a:solidFill>
            <a:prstDash val="solid"/>
            <a:round/>
            <a:headEnd type="none" w="med" len="med"/>
            <a:tailEnd type="none" w="med" len="med"/>
          </a:ln>
        </p:spPr>
      </p:cxnSp>
      <p:sp>
        <p:nvSpPr>
          <p:cNvPr id="496" name="Google Shape;496;p56"/>
          <p:cNvSpPr>
            <a:spLocks noGrp="1"/>
          </p:cNvSpPr>
          <p:nvPr>
            <p:ph type="pic" idx="39"/>
          </p:nvPr>
        </p:nvSpPr>
        <p:spPr>
          <a:xfrm>
            <a:off x="6148565" y="2578623"/>
            <a:ext cx="512100" cy="512100"/>
          </a:xfrm>
          <a:prstGeom prst="rect">
            <a:avLst/>
          </a:prstGeom>
          <a:noFill/>
          <a:ln>
            <a:noFill/>
          </a:ln>
        </p:spPr>
      </p:sp>
      <p:sp>
        <p:nvSpPr>
          <p:cNvPr id="497" name="Google Shape;497;p56"/>
          <p:cNvSpPr>
            <a:spLocks noGrp="1"/>
          </p:cNvSpPr>
          <p:nvPr>
            <p:ph type="pic" idx="40"/>
          </p:nvPr>
        </p:nvSpPr>
        <p:spPr>
          <a:xfrm>
            <a:off x="6148565" y="3528898"/>
            <a:ext cx="512100" cy="512100"/>
          </a:xfrm>
          <a:prstGeom prst="rect">
            <a:avLst/>
          </a:prstGeom>
          <a:noFill/>
          <a:ln>
            <a:noFill/>
          </a:ln>
        </p:spPr>
      </p:sp>
      <p:sp>
        <p:nvSpPr>
          <p:cNvPr id="498" name="Google Shape;498;p56"/>
          <p:cNvSpPr>
            <a:spLocks noGrp="1"/>
          </p:cNvSpPr>
          <p:nvPr>
            <p:ph type="pic" idx="41"/>
          </p:nvPr>
        </p:nvSpPr>
        <p:spPr>
          <a:xfrm>
            <a:off x="6148565" y="1628348"/>
            <a:ext cx="512100" cy="512100"/>
          </a:xfrm>
          <a:prstGeom prst="rect">
            <a:avLst/>
          </a:prstGeom>
          <a:noFill/>
          <a:ln>
            <a:noFill/>
          </a:ln>
        </p:spPr>
      </p:sp>
      <p:sp>
        <p:nvSpPr>
          <p:cNvPr id="499" name="Google Shape;499;p56"/>
          <p:cNvSpPr>
            <a:spLocks noGrp="1"/>
          </p:cNvSpPr>
          <p:nvPr>
            <p:ph type="pic" idx="42"/>
          </p:nvPr>
        </p:nvSpPr>
        <p:spPr>
          <a:xfrm>
            <a:off x="6148565" y="678073"/>
            <a:ext cx="512100" cy="512100"/>
          </a:xfrm>
          <a:prstGeom prst="rect">
            <a:avLst/>
          </a:prstGeom>
          <a:noFill/>
          <a:ln>
            <a:noFill/>
          </a:ln>
        </p:spPr>
      </p:sp>
      <p:sp>
        <p:nvSpPr>
          <p:cNvPr id="500" name="Google Shape;500;p56"/>
          <p:cNvSpPr>
            <a:spLocks noGrp="1"/>
          </p:cNvSpPr>
          <p:nvPr>
            <p:ph type="pic" idx="43"/>
          </p:nvPr>
        </p:nvSpPr>
        <p:spPr>
          <a:xfrm>
            <a:off x="6883965" y="2578623"/>
            <a:ext cx="512100" cy="512100"/>
          </a:xfrm>
          <a:prstGeom prst="rect">
            <a:avLst/>
          </a:prstGeom>
          <a:noFill/>
          <a:ln>
            <a:noFill/>
          </a:ln>
        </p:spPr>
      </p:sp>
      <p:sp>
        <p:nvSpPr>
          <p:cNvPr id="501" name="Google Shape;501;p56"/>
          <p:cNvSpPr>
            <a:spLocks noGrp="1"/>
          </p:cNvSpPr>
          <p:nvPr>
            <p:ph type="pic" idx="44"/>
          </p:nvPr>
        </p:nvSpPr>
        <p:spPr>
          <a:xfrm>
            <a:off x="6883965" y="3528898"/>
            <a:ext cx="512100" cy="512100"/>
          </a:xfrm>
          <a:prstGeom prst="rect">
            <a:avLst/>
          </a:prstGeom>
          <a:noFill/>
          <a:ln>
            <a:noFill/>
          </a:ln>
        </p:spPr>
      </p:sp>
      <p:sp>
        <p:nvSpPr>
          <p:cNvPr id="502" name="Google Shape;502;p56"/>
          <p:cNvSpPr>
            <a:spLocks noGrp="1"/>
          </p:cNvSpPr>
          <p:nvPr>
            <p:ph type="pic" idx="45"/>
          </p:nvPr>
        </p:nvSpPr>
        <p:spPr>
          <a:xfrm>
            <a:off x="6883965" y="1628348"/>
            <a:ext cx="512100" cy="512100"/>
          </a:xfrm>
          <a:prstGeom prst="rect">
            <a:avLst/>
          </a:prstGeom>
          <a:noFill/>
          <a:ln>
            <a:noFill/>
          </a:ln>
        </p:spPr>
      </p:sp>
      <p:sp>
        <p:nvSpPr>
          <p:cNvPr id="503" name="Google Shape;503;p56"/>
          <p:cNvSpPr>
            <a:spLocks noGrp="1"/>
          </p:cNvSpPr>
          <p:nvPr>
            <p:ph type="pic" idx="46"/>
          </p:nvPr>
        </p:nvSpPr>
        <p:spPr>
          <a:xfrm>
            <a:off x="6883965" y="678073"/>
            <a:ext cx="512100" cy="512100"/>
          </a:xfrm>
          <a:prstGeom prst="rect">
            <a:avLst/>
          </a:prstGeom>
          <a:noFill/>
          <a:ln>
            <a:noFill/>
          </a:ln>
        </p:spPr>
      </p:sp>
      <p:sp>
        <p:nvSpPr>
          <p:cNvPr id="504" name="Google Shape;504;p56"/>
          <p:cNvSpPr>
            <a:spLocks noGrp="1"/>
          </p:cNvSpPr>
          <p:nvPr>
            <p:ph type="pic" idx="47"/>
          </p:nvPr>
        </p:nvSpPr>
        <p:spPr>
          <a:xfrm>
            <a:off x="7635290" y="2578623"/>
            <a:ext cx="512100" cy="512100"/>
          </a:xfrm>
          <a:prstGeom prst="rect">
            <a:avLst/>
          </a:prstGeom>
          <a:noFill/>
          <a:ln>
            <a:noFill/>
          </a:ln>
        </p:spPr>
      </p:sp>
      <p:sp>
        <p:nvSpPr>
          <p:cNvPr id="505" name="Google Shape;505;p56"/>
          <p:cNvSpPr>
            <a:spLocks noGrp="1"/>
          </p:cNvSpPr>
          <p:nvPr>
            <p:ph type="pic" idx="48"/>
          </p:nvPr>
        </p:nvSpPr>
        <p:spPr>
          <a:xfrm>
            <a:off x="7635290" y="3528898"/>
            <a:ext cx="512100" cy="512100"/>
          </a:xfrm>
          <a:prstGeom prst="rect">
            <a:avLst/>
          </a:prstGeom>
          <a:noFill/>
          <a:ln>
            <a:noFill/>
          </a:ln>
        </p:spPr>
      </p:sp>
      <p:sp>
        <p:nvSpPr>
          <p:cNvPr id="506" name="Google Shape;506;p56"/>
          <p:cNvSpPr>
            <a:spLocks noGrp="1"/>
          </p:cNvSpPr>
          <p:nvPr>
            <p:ph type="pic" idx="49"/>
          </p:nvPr>
        </p:nvSpPr>
        <p:spPr>
          <a:xfrm>
            <a:off x="7635290" y="1628348"/>
            <a:ext cx="512100" cy="512100"/>
          </a:xfrm>
          <a:prstGeom prst="rect">
            <a:avLst/>
          </a:prstGeom>
          <a:noFill/>
          <a:ln>
            <a:noFill/>
          </a:ln>
        </p:spPr>
      </p:sp>
      <p:sp>
        <p:nvSpPr>
          <p:cNvPr id="507" name="Google Shape;507;p56"/>
          <p:cNvSpPr>
            <a:spLocks noGrp="1"/>
          </p:cNvSpPr>
          <p:nvPr>
            <p:ph type="pic" idx="50"/>
          </p:nvPr>
        </p:nvSpPr>
        <p:spPr>
          <a:xfrm>
            <a:off x="7635290" y="678073"/>
            <a:ext cx="512100" cy="512100"/>
          </a:xfrm>
          <a:prstGeom prst="rect">
            <a:avLst/>
          </a:prstGeom>
          <a:noFill/>
          <a:ln>
            <a:noFill/>
          </a:ln>
        </p:spPr>
      </p:sp>
      <p:sp>
        <p:nvSpPr>
          <p:cNvPr id="508" name="Google Shape;508;p56"/>
          <p:cNvSpPr>
            <a:spLocks noGrp="1"/>
          </p:cNvSpPr>
          <p:nvPr>
            <p:ph type="pic" idx="51"/>
          </p:nvPr>
        </p:nvSpPr>
        <p:spPr>
          <a:xfrm>
            <a:off x="8365615" y="2578623"/>
            <a:ext cx="512100" cy="512100"/>
          </a:xfrm>
          <a:prstGeom prst="rect">
            <a:avLst/>
          </a:prstGeom>
          <a:noFill/>
          <a:ln>
            <a:noFill/>
          </a:ln>
        </p:spPr>
      </p:sp>
      <p:sp>
        <p:nvSpPr>
          <p:cNvPr id="509" name="Google Shape;509;p56"/>
          <p:cNvSpPr>
            <a:spLocks noGrp="1"/>
          </p:cNvSpPr>
          <p:nvPr>
            <p:ph type="pic" idx="52"/>
          </p:nvPr>
        </p:nvSpPr>
        <p:spPr>
          <a:xfrm>
            <a:off x="8365615" y="3528898"/>
            <a:ext cx="512100" cy="512100"/>
          </a:xfrm>
          <a:prstGeom prst="rect">
            <a:avLst/>
          </a:prstGeom>
          <a:noFill/>
          <a:ln>
            <a:noFill/>
          </a:ln>
        </p:spPr>
      </p:sp>
      <p:sp>
        <p:nvSpPr>
          <p:cNvPr id="510" name="Google Shape;510;p56"/>
          <p:cNvSpPr>
            <a:spLocks noGrp="1"/>
          </p:cNvSpPr>
          <p:nvPr>
            <p:ph type="pic" idx="53"/>
          </p:nvPr>
        </p:nvSpPr>
        <p:spPr>
          <a:xfrm>
            <a:off x="8365615" y="1628348"/>
            <a:ext cx="512100" cy="512100"/>
          </a:xfrm>
          <a:prstGeom prst="rect">
            <a:avLst/>
          </a:prstGeom>
          <a:noFill/>
          <a:ln>
            <a:noFill/>
          </a:ln>
        </p:spPr>
      </p:sp>
      <p:sp>
        <p:nvSpPr>
          <p:cNvPr id="511" name="Google Shape;511;p56"/>
          <p:cNvSpPr>
            <a:spLocks noGrp="1"/>
          </p:cNvSpPr>
          <p:nvPr>
            <p:ph type="pic" idx="54"/>
          </p:nvPr>
        </p:nvSpPr>
        <p:spPr>
          <a:xfrm>
            <a:off x="8365615" y="678073"/>
            <a:ext cx="512100" cy="512100"/>
          </a:xfrm>
          <a:prstGeom prst="rect">
            <a:avLst/>
          </a:prstGeom>
          <a:noFill/>
          <a:ln>
            <a:noFill/>
          </a:ln>
        </p:spPr>
      </p:sp>
    </p:spTree>
    <p:extLst>
      <p:ext uri="{BB962C8B-B14F-4D97-AF65-F5344CB8AC3E}">
        <p14:creationId xmlns:p14="http://schemas.microsoft.com/office/powerpoint/2010/main" val="140539016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Grid System">
  <p:cSld name="TITLE_19">
    <p:spTree>
      <p:nvGrpSpPr>
        <p:cNvPr id="1" name="Shape 512"/>
        <p:cNvGrpSpPr/>
        <p:nvPr/>
      </p:nvGrpSpPr>
      <p:grpSpPr>
        <a:xfrm>
          <a:off x="0" y="0"/>
          <a:ext cx="0" cy="0"/>
          <a:chOff x="0" y="0"/>
          <a:chExt cx="0" cy="0"/>
        </a:xfrm>
      </p:grpSpPr>
      <p:sp>
        <p:nvSpPr>
          <p:cNvPr id="513" name="Google Shape;513;p57"/>
          <p:cNvSpPr/>
          <p:nvPr/>
        </p:nvSpPr>
        <p:spPr>
          <a:xfrm rot="5400000">
            <a:off x="-543125" y="1009325"/>
            <a:ext cx="4276500" cy="2733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57"/>
          <p:cNvSpPr txBox="1">
            <a:spLocks noGrp="1"/>
          </p:cNvSpPr>
          <p:nvPr>
            <p:ph type="subTitle" idx="1"/>
          </p:nvPr>
        </p:nvSpPr>
        <p:spPr>
          <a:xfrm>
            <a:off x="449575" y="432575"/>
            <a:ext cx="2277000" cy="169200"/>
          </a:xfrm>
          <a:prstGeom prst="rect">
            <a:avLst/>
          </a:prstGeom>
        </p:spPr>
        <p:txBody>
          <a:bodyPr spcFirstLastPara="1" wrap="square" lIns="0" tIns="0" rIns="0" bIns="0" anchor="b" anchorCtr="0">
            <a:noAutofit/>
          </a:bodyPr>
          <a:lstStyle>
            <a:lvl1pPr lvl="0">
              <a:spcBef>
                <a:spcPts val="0"/>
              </a:spcBef>
              <a:spcAft>
                <a:spcPts val="0"/>
              </a:spcAft>
              <a:buClr>
                <a:schemeClr val="accent3"/>
              </a:buClr>
              <a:buSzPts val="1100"/>
              <a:buFont typeface="Work Sans Black"/>
              <a:buNone/>
              <a:defRPr>
                <a:solidFill>
                  <a:schemeClr val="accent3"/>
                </a:solidFill>
              </a:defRPr>
            </a:lvl1pPr>
            <a:lvl2pPr lvl="1">
              <a:spcBef>
                <a:spcPts val="0"/>
              </a:spcBef>
              <a:spcAft>
                <a:spcPts val="0"/>
              </a:spcAft>
              <a:buClr>
                <a:schemeClr val="accent5"/>
              </a:buClr>
              <a:buSzPts val="1100"/>
              <a:buFont typeface="Work Sans Black"/>
              <a:buNone/>
              <a:defRPr/>
            </a:lvl2pPr>
            <a:lvl3pPr lvl="2">
              <a:spcBef>
                <a:spcPts val="0"/>
              </a:spcBef>
              <a:spcAft>
                <a:spcPts val="0"/>
              </a:spcAft>
              <a:buClr>
                <a:schemeClr val="accent5"/>
              </a:buClr>
              <a:buSzPts val="1100"/>
              <a:buFont typeface="Work Sans Black"/>
              <a:buNone/>
              <a:defRPr/>
            </a:lvl3pPr>
            <a:lvl4pPr lvl="3">
              <a:spcBef>
                <a:spcPts val="0"/>
              </a:spcBef>
              <a:spcAft>
                <a:spcPts val="0"/>
              </a:spcAft>
              <a:buClr>
                <a:schemeClr val="accent5"/>
              </a:buClr>
              <a:buSzPts val="1100"/>
              <a:buFont typeface="Work Sans Black"/>
              <a:buNone/>
              <a:defRPr/>
            </a:lvl4pPr>
            <a:lvl5pPr lvl="4">
              <a:spcBef>
                <a:spcPts val="0"/>
              </a:spcBef>
              <a:spcAft>
                <a:spcPts val="0"/>
              </a:spcAft>
              <a:buClr>
                <a:schemeClr val="accent5"/>
              </a:buClr>
              <a:buSzPts val="1100"/>
              <a:buFont typeface="Work Sans Black"/>
              <a:buNone/>
              <a:defRPr/>
            </a:lvl5pPr>
            <a:lvl6pPr lvl="5">
              <a:spcBef>
                <a:spcPts val="0"/>
              </a:spcBef>
              <a:spcAft>
                <a:spcPts val="0"/>
              </a:spcAft>
              <a:buClr>
                <a:schemeClr val="accent5"/>
              </a:buClr>
              <a:buSzPts val="1100"/>
              <a:buFont typeface="Work Sans Black"/>
              <a:buNone/>
              <a:defRPr/>
            </a:lvl6pPr>
            <a:lvl7pPr lvl="6">
              <a:spcBef>
                <a:spcPts val="0"/>
              </a:spcBef>
              <a:spcAft>
                <a:spcPts val="0"/>
              </a:spcAft>
              <a:buClr>
                <a:schemeClr val="accent5"/>
              </a:buClr>
              <a:buSzPts val="1100"/>
              <a:buFont typeface="Work Sans Black"/>
              <a:buNone/>
              <a:defRPr/>
            </a:lvl7pPr>
            <a:lvl8pPr lvl="7">
              <a:spcBef>
                <a:spcPts val="0"/>
              </a:spcBef>
              <a:spcAft>
                <a:spcPts val="0"/>
              </a:spcAft>
              <a:buClr>
                <a:schemeClr val="accent5"/>
              </a:buClr>
              <a:buSzPts val="1100"/>
              <a:buFont typeface="Work Sans Black"/>
              <a:buNone/>
              <a:defRPr/>
            </a:lvl8pPr>
            <a:lvl9pPr lvl="8">
              <a:spcBef>
                <a:spcPts val="0"/>
              </a:spcBef>
              <a:spcAft>
                <a:spcPts val="0"/>
              </a:spcAft>
              <a:buClr>
                <a:schemeClr val="accent5"/>
              </a:buClr>
              <a:buSzPts val="1100"/>
              <a:buFont typeface="Work Sans Black"/>
              <a:buNone/>
              <a:defRPr/>
            </a:lvl9pPr>
          </a:lstStyle>
          <a:p>
            <a:endParaRPr/>
          </a:p>
        </p:txBody>
      </p:sp>
      <p:sp>
        <p:nvSpPr>
          <p:cNvPr id="515" name="Google Shape;515;p57"/>
          <p:cNvSpPr txBox="1">
            <a:spLocks noGrp="1"/>
          </p:cNvSpPr>
          <p:nvPr>
            <p:ph type="body" idx="2"/>
          </p:nvPr>
        </p:nvSpPr>
        <p:spPr>
          <a:xfrm>
            <a:off x="449575" y="3121200"/>
            <a:ext cx="2267700" cy="1180800"/>
          </a:xfrm>
          <a:prstGeom prst="rect">
            <a:avLst/>
          </a:prstGeom>
        </p:spPr>
        <p:txBody>
          <a:bodyPr spcFirstLastPara="1" wrap="square" lIns="0" tIns="0" rIns="0" bIns="0" anchor="b" anchorCtr="0">
            <a:noAutofit/>
          </a:bodyPr>
          <a:lstStyle>
            <a:lvl1pPr marL="457200" lvl="0" indent="-279400">
              <a:spcBef>
                <a:spcPts val="0"/>
              </a:spcBef>
              <a:spcAft>
                <a:spcPts val="0"/>
              </a:spcAft>
              <a:buSzPts val="800"/>
              <a:buFont typeface="Work Sans"/>
              <a:buChar char="●"/>
              <a:defRPr/>
            </a:lvl1pPr>
            <a:lvl2pPr marL="914400" lvl="1" indent="-279400">
              <a:spcBef>
                <a:spcPts val="0"/>
              </a:spcBef>
              <a:spcAft>
                <a:spcPts val="0"/>
              </a:spcAft>
              <a:buSzPts val="800"/>
              <a:buFont typeface="Work Sans"/>
              <a:buChar char="○"/>
              <a:defRPr/>
            </a:lvl2pPr>
            <a:lvl3pPr marL="1371600" lvl="2" indent="-279400">
              <a:spcBef>
                <a:spcPts val="0"/>
              </a:spcBef>
              <a:spcAft>
                <a:spcPts val="0"/>
              </a:spcAft>
              <a:buSzPts val="800"/>
              <a:buFont typeface="Work Sans"/>
              <a:buChar char="■"/>
              <a:defRPr/>
            </a:lvl3pPr>
            <a:lvl4pPr marL="1828800" lvl="3" indent="-279400">
              <a:spcBef>
                <a:spcPts val="0"/>
              </a:spcBef>
              <a:spcAft>
                <a:spcPts val="0"/>
              </a:spcAft>
              <a:buSzPts val="800"/>
              <a:buFont typeface="Work Sans"/>
              <a:buChar char="●"/>
              <a:defRPr/>
            </a:lvl4pPr>
            <a:lvl5pPr marL="2286000" lvl="4" indent="-279400">
              <a:spcBef>
                <a:spcPts val="0"/>
              </a:spcBef>
              <a:spcAft>
                <a:spcPts val="0"/>
              </a:spcAft>
              <a:buSzPts val="800"/>
              <a:buFont typeface="Work Sans"/>
              <a:buChar char="○"/>
              <a:defRPr/>
            </a:lvl5pPr>
            <a:lvl6pPr marL="2743200" lvl="5" indent="-279400">
              <a:spcBef>
                <a:spcPts val="0"/>
              </a:spcBef>
              <a:spcAft>
                <a:spcPts val="0"/>
              </a:spcAft>
              <a:buSzPts val="800"/>
              <a:buFont typeface="Work Sans"/>
              <a:buChar char="■"/>
              <a:defRPr/>
            </a:lvl6pPr>
            <a:lvl7pPr marL="3200400" lvl="6" indent="-279400">
              <a:spcBef>
                <a:spcPts val="0"/>
              </a:spcBef>
              <a:spcAft>
                <a:spcPts val="0"/>
              </a:spcAft>
              <a:buSzPts val="800"/>
              <a:buFont typeface="Work Sans"/>
              <a:buChar char="●"/>
              <a:defRPr/>
            </a:lvl7pPr>
            <a:lvl8pPr marL="3657600" lvl="7" indent="-279400">
              <a:spcBef>
                <a:spcPts val="0"/>
              </a:spcBef>
              <a:spcAft>
                <a:spcPts val="0"/>
              </a:spcAft>
              <a:buSzPts val="800"/>
              <a:buFont typeface="Work Sans"/>
              <a:buChar char="○"/>
              <a:defRPr/>
            </a:lvl8pPr>
            <a:lvl9pPr marL="4114800" lvl="8" indent="-279400">
              <a:spcBef>
                <a:spcPts val="0"/>
              </a:spcBef>
              <a:spcAft>
                <a:spcPts val="0"/>
              </a:spcAft>
              <a:buSzPts val="800"/>
              <a:buFont typeface="Work Sans"/>
              <a:buChar char="■"/>
              <a:defRPr/>
            </a:lvl9pPr>
          </a:lstStyle>
          <a:p>
            <a:endParaRPr/>
          </a:p>
        </p:txBody>
      </p:sp>
      <p:sp>
        <p:nvSpPr>
          <p:cNvPr id="516" name="Google Shape;516;p57"/>
          <p:cNvSpPr txBox="1">
            <a:spLocks noGrp="1"/>
          </p:cNvSpPr>
          <p:nvPr>
            <p:ph type="sldNum" idx="12"/>
          </p:nvPr>
        </p:nvSpPr>
        <p:spPr>
          <a:xfrm>
            <a:off x="226300" y="4886025"/>
            <a:ext cx="456600" cy="1692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da"/>
              <a:t>‹#›</a:t>
            </a:fld>
            <a:endParaRPr/>
          </a:p>
        </p:txBody>
      </p:sp>
      <p:sp>
        <p:nvSpPr>
          <p:cNvPr id="517" name="Google Shape;517;p57"/>
          <p:cNvSpPr>
            <a:spLocks noGrp="1"/>
          </p:cNvSpPr>
          <p:nvPr>
            <p:ph type="pic" idx="3"/>
          </p:nvPr>
        </p:nvSpPr>
        <p:spPr>
          <a:xfrm>
            <a:off x="3191400" y="237725"/>
            <a:ext cx="1900800" cy="1900800"/>
          </a:xfrm>
          <a:prstGeom prst="rect">
            <a:avLst/>
          </a:prstGeom>
          <a:noFill/>
          <a:ln>
            <a:noFill/>
          </a:ln>
        </p:spPr>
      </p:sp>
      <p:sp>
        <p:nvSpPr>
          <p:cNvPr id="518" name="Google Shape;518;p57"/>
          <p:cNvSpPr>
            <a:spLocks noGrp="1"/>
          </p:cNvSpPr>
          <p:nvPr>
            <p:ph type="pic" idx="4"/>
          </p:nvPr>
        </p:nvSpPr>
        <p:spPr>
          <a:xfrm>
            <a:off x="6660675" y="475200"/>
            <a:ext cx="2226300" cy="3803400"/>
          </a:xfrm>
          <a:prstGeom prst="rect">
            <a:avLst/>
          </a:prstGeom>
          <a:noFill/>
          <a:ln>
            <a:noFill/>
          </a:ln>
        </p:spPr>
      </p:sp>
      <p:sp>
        <p:nvSpPr>
          <p:cNvPr id="519" name="Google Shape;519;p57"/>
          <p:cNvSpPr>
            <a:spLocks noGrp="1"/>
          </p:cNvSpPr>
          <p:nvPr>
            <p:ph type="pic" idx="5"/>
          </p:nvPr>
        </p:nvSpPr>
        <p:spPr>
          <a:xfrm>
            <a:off x="3191400" y="2613600"/>
            <a:ext cx="3240600" cy="1665000"/>
          </a:xfrm>
          <a:prstGeom prst="rect">
            <a:avLst/>
          </a:prstGeom>
          <a:noFill/>
          <a:ln>
            <a:noFill/>
          </a:ln>
        </p:spPr>
      </p:sp>
      <p:sp>
        <p:nvSpPr>
          <p:cNvPr id="520" name="Google Shape;520;p57"/>
          <p:cNvSpPr txBox="1">
            <a:spLocks noGrp="1"/>
          </p:cNvSpPr>
          <p:nvPr>
            <p:ph type="title"/>
          </p:nvPr>
        </p:nvSpPr>
        <p:spPr>
          <a:xfrm>
            <a:off x="438912" y="612648"/>
            <a:ext cx="2277300" cy="977400"/>
          </a:xfrm>
          <a:prstGeom prst="rect">
            <a:avLst/>
          </a:prstGeom>
        </p:spPr>
        <p:txBody>
          <a:bodyPr spcFirstLastPara="1" wrap="square" lIns="0" tIns="0" rIns="0" bIns="0" anchor="t" anchorCtr="0">
            <a:noAutofit/>
          </a:bodyPr>
          <a:lstStyle>
            <a:lvl1pPr lvl="0">
              <a:spcBef>
                <a:spcPts val="0"/>
              </a:spcBef>
              <a:spcAft>
                <a:spcPts val="0"/>
              </a:spcAft>
              <a:buClr>
                <a:schemeClr val="dk1"/>
              </a:buClr>
              <a:buSzPts val="2800"/>
              <a:buFont typeface="Work Sans Black"/>
              <a:buNone/>
              <a:defRPr>
                <a:solidFill>
                  <a:schemeClr val="dk1"/>
                </a:solidFill>
              </a:defRPr>
            </a:lvl1pPr>
            <a:lvl2pPr lvl="1">
              <a:spcBef>
                <a:spcPts val="0"/>
              </a:spcBef>
              <a:spcAft>
                <a:spcPts val="0"/>
              </a:spcAft>
              <a:buClr>
                <a:schemeClr val="lt2"/>
              </a:buClr>
              <a:buSzPts val="2800"/>
              <a:buFont typeface="Work Sans Black"/>
              <a:buNone/>
              <a:defRPr/>
            </a:lvl2pPr>
            <a:lvl3pPr lvl="2">
              <a:spcBef>
                <a:spcPts val="0"/>
              </a:spcBef>
              <a:spcAft>
                <a:spcPts val="0"/>
              </a:spcAft>
              <a:buClr>
                <a:schemeClr val="lt2"/>
              </a:buClr>
              <a:buSzPts val="2800"/>
              <a:buFont typeface="Work Sans Black"/>
              <a:buNone/>
              <a:defRPr/>
            </a:lvl3pPr>
            <a:lvl4pPr lvl="3">
              <a:spcBef>
                <a:spcPts val="0"/>
              </a:spcBef>
              <a:spcAft>
                <a:spcPts val="0"/>
              </a:spcAft>
              <a:buClr>
                <a:schemeClr val="lt2"/>
              </a:buClr>
              <a:buSzPts val="2800"/>
              <a:buFont typeface="Work Sans Black"/>
              <a:buNone/>
              <a:defRPr/>
            </a:lvl4pPr>
            <a:lvl5pPr lvl="4">
              <a:spcBef>
                <a:spcPts val="0"/>
              </a:spcBef>
              <a:spcAft>
                <a:spcPts val="0"/>
              </a:spcAft>
              <a:buClr>
                <a:schemeClr val="lt2"/>
              </a:buClr>
              <a:buSzPts val="2800"/>
              <a:buFont typeface="Work Sans Black"/>
              <a:buNone/>
              <a:defRPr/>
            </a:lvl5pPr>
            <a:lvl6pPr lvl="5">
              <a:spcBef>
                <a:spcPts val="0"/>
              </a:spcBef>
              <a:spcAft>
                <a:spcPts val="0"/>
              </a:spcAft>
              <a:buClr>
                <a:schemeClr val="lt2"/>
              </a:buClr>
              <a:buSzPts val="2800"/>
              <a:buFont typeface="Work Sans Black"/>
              <a:buNone/>
              <a:defRPr/>
            </a:lvl6pPr>
            <a:lvl7pPr lvl="6">
              <a:spcBef>
                <a:spcPts val="0"/>
              </a:spcBef>
              <a:spcAft>
                <a:spcPts val="0"/>
              </a:spcAft>
              <a:buClr>
                <a:schemeClr val="lt2"/>
              </a:buClr>
              <a:buSzPts val="2800"/>
              <a:buFont typeface="Work Sans Black"/>
              <a:buNone/>
              <a:defRPr/>
            </a:lvl7pPr>
            <a:lvl8pPr lvl="7">
              <a:spcBef>
                <a:spcPts val="0"/>
              </a:spcBef>
              <a:spcAft>
                <a:spcPts val="0"/>
              </a:spcAft>
              <a:buClr>
                <a:schemeClr val="lt2"/>
              </a:buClr>
              <a:buSzPts val="2800"/>
              <a:buFont typeface="Work Sans Black"/>
              <a:buNone/>
              <a:defRPr/>
            </a:lvl8pPr>
            <a:lvl9pPr lvl="8">
              <a:spcBef>
                <a:spcPts val="0"/>
              </a:spcBef>
              <a:spcAft>
                <a:spcPts val="0"/>
              </a:spcAft>
              <a:buClr>
                <a:schemeClr val="lt2"/>
              </a:buClr>
              <a:buSzPts val="2800"/>
              <a:buFont typeface="Work Sans Black"/>
              <a:buNone/>
              <a:defRPr/>
            </a:lvl9pPr>
          </a:lstStyle>
          <a:p>
            <a:endParaRPr/>
          </a:p>
        </p:txBody>
      </p:sp>
      <p:sp>
        <p:nvSpPr>
          <p:cNvPr id="521" name="Google Shape;521;p57"/>
          <p:cNvSpPr txBox="1">
            <a:spLocks noGrp="1"/>
          </p:cNvSpPr>
          <p:nvPr>
            <p:ph type="body" idx="6"/>
          </p:nvPr>
        </p:nvSpPr>
        <p:spPr>
          <a:xfrm>
            <a:off x="1655064" y="4911250"/>
            <a:ext cx="2030100" cy="118800"/>
          </a:xfrm>
          <a:prstGeom prst="rect">
            <a:avLst/>
          </a:prstGeom>
        </p:spPr>
        <p:txBody>
          <a:bodyPr spcFirstLastPara="1" wrap="square" lIns="0" tIns="0" rIns="0" bIns="0" anchor="t" anchorCtr="0">
            <a:noAutofit/>
          </a:bodyPr>
          <a:lstStyle>
            <a:lvl1pPr marL="457200" lvl="0" indent="-279400" algn="ctr">
              <a:spcBef>
                <a:spcPts val="0"/>
              </a:spcBef>
              <a:spcAft>
                <a:spcPts val="0"/>
              </a:spcAft>
              <a:buClr>
                <a:schemeClr val="lt2"/>
              </a:buClr>
              <a:buSzPts val="800"/>
              <a:buChar char="●"/>
              <a:defRPr>
                <a:solidFill>
                  <a:schemeClr val="lt2"/>
                </a:solidFill>
              </a:defRPr>
            </a:lvl1pPr>
            <a:lvl2pPr marL="914400" lvl="1" indent="-279400" algn="ctr">
              <a:spcBef>
                <a:spcPts val="0"/>
              </a:spcBef>
              <a:spcAft>
                <a:spcPts val="0"/>
              </a:spcAft>
              <a:buClr>
                <a:schemeClr val="lt2"/>
              </a:buClr>
              <a:buSzPts val="800"/>
              <a:buChar char="○"/>
              <a:defRPr>
                <a:solidFill>
                  <a:schemeClr val="lt2"/>
                </a:solidFill>
              </a:defRPr>
            </a:lvl2pPr>
            <a:lvl3pPr marL="1371600" lvl="2" indent="-279400" algn="ctr">
              <a:spcBef>
                <a:spcPts val="0"/>
              </a:spcBef>
              <a:spcAft>
                <a:spcPts val="0"/>
              </a:spcAft>
              <a:buClr>
                <a:schemeClr val="lt2"/>
              </a:buClr>
              <a:buSzPts val="800"/>
              <a:buChar char="■"/>
              <a:defRPr>
                <a:solidFill>
                  <a:schemeClr val="lt2"/>
                </a:solidFill>
              </a:defRPr>
            </a:lvl3pPr>
            <a:lvl4pPr marL="1828800" lvl="3" indent="-279400" algn="ctr">
              <a:spcBef>
                <a:spcPts val="0"/>
              </a:spcBef>
              <a:spcAft>
                <a:spcPts val="0"/>
              </a:spcAft>
              <a:buClr>
                <a:schemeClr val="lt2"/>
              </a:buClr>
              <a:buSzPts val="800"/>
              <a:buChar char="●"/>
              <a:defRPr>
                <a:solidFill>
                  <a:schemeClr val="lt2"/>
                </a:solidFill>
              </a:defRPr>
            </a:lvl4pPr>
            <a:lvl5pPr marL="2286000" lvl="4" indent="-279400" algn="ctr">
              <a:spcBef>
                <a:spcPts val="0"/>
              </a:spcBef>
              <a:spcAft>
                <a:spcPts val="0"/>
              </a:spcAft>
              <a:buClr>
                <a:schemeClr val="lt2"/>
              </a:buClr>
              <a:buSzPts val="800"/>
              <a:buChar char="○"/>
              <a:defRPr>
                <a:solidFill>
                  <a:schemeClr val="lt2"/>
                </a:solidFill>
              </a:defRPr>
            </a:lvl5pPr>
            <a:lvl6pPr marL="2743200" lvl="5" indent="-279400" algn="ctr">
              <a:spcBef>
                <a:spcPts val="0"/>
              </a:spcBef>
              <a:spcAft>
                <a:spcPts val="0"/>
              </a:spcAft>
              <a:buClr>
                <a:schemeClr val="lt2"/>
              </a:buClr>
              <a:buSzPts val="800"/>
              <a:buChar char="■"/>
              <a:defRPr>
                <a:solidFill>
                  <a:schemeClr val="lt2"/>
                </a:solidFill>
              </a:defRPr>
            </a:lvl6pPr>
            <a:lvl7pPr marL="3200400" lvl="6" indent="-279400" algn="ctr">
              <a:spcBef>
                <a:spcPts val="0"/>
              </a:spcBef>
              <a:spcAft>
                <a:spcPts val="0"/>
              </a:spcAft>
              <a:buClr>
                <a:schemeClr val="lt2"/>
              </a:buClr>
              <a:buSzPts val="800"/>
              <a:buChar char="●"/>
              <a:defRPr>
                <a:solidFill>
                  <a:schemeClr val="lt2"/>
                </a:solidFill>
              </a:defRPr>
            </a:lvl7pPr>
            <a:lvl8pPr marL="3657600" lvl="7" indent="-279400" algn="ctr">
              <a:spcBef>
                <a:spcPts val="0"/>
              </a:spcBef>
              <a:spcAft>
                <a:spcPts val="0"/>
              </a:spcAft>
              <a:buClr>
                <a:schemeClr val="lt2"/>
              </a:buClr>
              <a:buSzPts val="800"/>
              <a:buChar char="○"/>
              <a:defRPr>
                <a:solidFill>
                  <a:schemeClr val="lt2"/>
                </a:solidFill>
              </a:defRPr>
            </a:lvl8pPr>
            <a:lvl9pPr marL="4114800" lvl="8" indent="-279400" algn="ctr">
              <a:spcBef>
                <a:spcPts val="0"/>
              </a:spcBef>
              <a:spcAft>
                <a:spcPts val="0"/>
              </a:spcAft>
              <a:buClr>
                <a:schemeClr val="lt2"/>
              </a:buClr>
              <a:buSzPts val="800"/>
              <a:buChar char="■"/>
              <a:defRPr>
                <a:solidFill>
                  <a:schemeClr val="lt2"/>
                </a:solidFill>
              </a:defRPr>
            </a:lvl9pPr>
          </a:lstStyle>
          <a:p>
            <a:endParaRPr/>
          </a:p>
        </p:txBody>
      </p:sp>
      <p:sp>
        <p:nvSpPr>
          <p:cNvPr id="522" name="Google Shape;522;p57"/>
          <p:cNvSpPr txBox="1">
            <a:spLocks noGrp="1"/>
          </p:cNvSpPr>
          <p:nvPr>
            <p:ph type="body" idx="7"/>
          </p:nvPr>
        </p:nvSpPr>
        <p:spPr>
          <a:xfrm>
            <a:off x="4480560" y="4911225"/>
            <a:ext cx="2030100" cy="118800"/>
          </a:xfrm>
          <a:prstGeom prst="rect">
            <a:avLst/>
          </a:prstGeom>
        </p:spPr>
        <p:txBody>
          <a:bodyPr spcFirstLastPara="1" wrap="square" lIns="0" tIns="0" rIns="0" bIns="0" anchor="t" anchorCtr="0">
            <a:noAutofit/>
          </a:bodyPr>
          <a:lstStyle>
            <a:lvl1pPr marL="457200" lvl="0" indent="-279400" algn="ctr">
              <a:spcBef>
                <a:spcPts val="0"/>
              </a:spcBef>
              <a:spcAft>
                <a:spcPts val="0"/>
              </a:spcAft>
              <a:buClr>
                <a:schemeClr val="lt2"/>
              </a:buClr>
              <a:buSzPts val="800"/>
              <a:buChar char="●"/>
              <a:defRPr>
                <a:solidFill>
                  <a:schemeClr val="lt2"/>
                </a:solidFill>
              </a:defRPr>
            </a:lvl1pPr>
            <a:lvl2pPr marL="914400" lvl="1" indent="-279400" algn="ctr">
              <a:spcBef>
                <a:spcPts val="0"/>
              </a:spcBef>
              <a:spcAft>
                <a:spcPts val="0"/>
              </a:spcAft>
              <a:buClr>
                <a:schemeClr val="lt2"/>
              </a:buClr>
              <a:buSzPts val="800"/>
              <a:buChar char="○"/>
              <a:defRPr>
                <a:solidFill>
                  <a:schemeClr val="lt2"/>
                </a:solidFill>
              </a:defRPr>
            </a:lvl2pPr>
            <a:lvl3pPr marL="1371600" lvl="2" indent="-279400" algn="ctr">
              <a:spcBef>
                <a:spcPts val="0"/>
              </a:spcBef>
              <a:spcAft>
                <a:spcPts val="0"/>
              </a:spcAft>
              <a:buClr>
                <a:schemeClr val="lt2"/>
              </a:buClr>
              <a:buSzPts val="800"/>
              <a:buChar char="■"/>
              <a:defRPr>
                <a:solidFill>
                  <a:schemeClr val="lt2"/>
                </a:solidFill>
              </a:defRPr>
            </a:lvl3pPr>
            <a:lvl4pPr marL="1828800" lvl="3" indent="-279400" algn="ctr">
              <a:spcBef>
                <a:spcPts val="0"/>
              </a:spcBef>
              <a:spcAft>
                <a:spcPts val="0"/>
              </a:spcAft>
              <a:buClr>
                <a:schemeClr val="lt2"/>
              </a:buClr>
              <a:buSzPts val="800"/>
              <a:buChar char="●"/>
              <a:defRPr>
                <a:solidFill>
                  <a:schemeClr val="lt2"/>
                </a:solidFill>
              </a:defRPr>
            </a:lvl4pPr>
            <a:lvl5pPr marL="2286000" lvl="4" indent="-279400" algn="ctr">
              <a:spcBef>
                <a:spcPts val="0"/>
              </a:spcBef>
              <a:spcAft>
                <a:spcPts val="0"/>
              </a:spcAft>
              <a:buClr>
                <a:schemeClr val="lt2"/>
              </a:buClr>
              <a:buSzPts val="800"/>
              <a:buChar char="○"/>
              <a:defRPr>
                <a:solidFill>
                  <a:schemeClr val="lt2"/>
                </a:solidFill>
              </a:defRPr>
            </a:lvl5pPr>
            <a:lvl6pPr marL="2743200" lvl="5" indent="-279400" algn="ctr">
              <a:spcBef>
                <a:spcPts val="0"/>
              </a:spcBef>
              <a:spcAft>
                <a:spcPts val="0"/>
              </a:spcAft>
              <a:buClr>
                <a:schemeClr val="lt2"/>
              </a:buClr>
              <a:buSzPts val="800"/>
              <a:buChar char="■"/>
              <a:defRPr>
                <a:solidFill>
                  <a:schemeClr val="lt2"/>
                </a:solidFill>
              </a:defRPr>
            </a:lvl6pPr>
            <a:lvl7pPr marL="3200400" lvl="6" indent="-279400" algn="ctr">
              <a:spcBef>
                <a:spcPts val="0"/>
              </a:spcBef>
              <a:spcAft>
                <a:spcPts val="0"/>
              </a:spcAft>
              <a:buClr>
                <a:schemeClr val="lt2"/>
              </a:buClr>
              <a:buSzPts val="800"/>
              <a:buChar char="●"/>
              <a:defRPr>
                <a:solidFill>
                  <a:schemeClr val="lt2"/>
                </a:solidFill>
              </a:defRPr>
            </a:lvl7pPr>
            <a:lvl8pPr marL="3657600" lvl="7" indent="-279400" algn="ctr">
              <a:spcBef>
                <a:spcPts val="0"/>
              </a:spcBef>
              <a:spcAft>
                <a:spcPts val="0"/>
              </a:spcAft>
              <a:buClr>
                <a:schemeClr val="lt2"/>
              </a:buClr>
              <a:buSzPts val="800"/>
              <a:buChar char="○"/>
              <a:defRPr>
                <a:solidFill>
                  <a:schemeClr val="lt2"/>
                </a:solidFill>
              </a:defRPr>
            </a:lvl8pPr>
            <a:lvl9pPr marL="4114800" lvl="8" indent="-279400" algn="ctr">
              <a:spcBef>
                <a:spcPts val="0"/>
              </a:spcBef>
              <a:spcAft>
                <a:spcPts val="0"/>
              </a:spcAft>
              <a:buClr>
                <a:schemeClr val="lt2"/>
              </a:buClr>
              <a:buSzPts val="800"/>
              <a:buChar char="■"/>
              <a:defRPr>
                <a:solidFill>
                  <a:schemeClr val="lt2"/>
                </a:solidFill>
              </a:defRPr>
            </a:lvl9pPr>
          </a:lstStyle>
          <a:p>
            <a:endParaRPr/>
          </a:p>
        </p:txBody>
      </p:sp>
      <p:sp>
        <p:nvSpPr>
          <p:cNvPr id="523" name="Google Shape;523;p57"/>
          <p:cNvSpPr txBox="1">
            <a:spLocks noGrp="1"/>
          </p:cNvSpPr>
          <p:nvPr>
            <p:ph type="body" idx="8"/>
          </p:nvPr>
        </p:nvSpPr>
        <p:spPr>
          <a:xfrm>
            <a:off x="6858000" y="4911225"/>
            <a:ext cx="2030100" cy="118800"/>
          </a:xfrm>
          <a:prstGeom prst="rect">
            <a:avLst/>
          </a:prstGeom>
        </p:spPr>
        <p:txBody>
          <a:bodyPr spcFirstLastPara="1" wrap="square" lIns="0" tIns="0" rIns="0" bIns="0" anchor="t" anchorCtr="0">
            <a:noAutofit/>
          </a:bodyPr>
          <a:lstStyle>
            <a:lvl1pPr marL="457200" lvl="0" indent="-279400" algn="r">
              <a:spcBef>
                <a:spcPts val="0"/>
              </a:spcBef>
              <a:spcAft>
                <a:spcPts val="0"/>
              </a:spcAft>
              <a:buClr>
                <a:schemeClr val="lt2"/>
              </a:buClr>
              <a:buSzPts val="800"/>
              <a:buChar char="●"/>
              <a:defRPr>
                <a:solidFill>
                  <a:schemeClr val="lt2"/>
                </a:solidFill>
              </a:defRPr>
            </a:lvl1pPr>
            <a:lvl2pPr marL="914400" lvl="1" indent="-279400" algn="r">
              <a:spcBef>
                <a:spcPts val="0"/>
              </a:spcBef>
              <a:spcAft>
                <a:spcPts val="0"/>
              </a:spcAft>
              <a:buClr>
                <a:schemeClr val="lt2"/>
              </a:buClr>
              <a:buSzPts val="800"/>
              <a:buChar char="○"/>
              <a:defRPr>
                <a:solidFill>
                  <a:schemeClr val="lt2"/>
                </a:solidFill>
              </a:defRPr>
            </a:lvl2pPr>
            <a:lvl3pPr marL="1371600" lvl="2" indent="-279400" algn="r">
              <a:spcBef>
                <a:spcPts val="0"/>
              </a:spcBef>
              <a:spcAft>
                <a:spcPts val="0"/>
              </a:spcAft>
              <a:buClr>
                <a:schemeClr val="lt2"/>
              </a:buClr>
              <a:buSzPts val="800"/>
              <a:buChar char="■"/>
              <a:defRPr>
                <a:solidFill>
                  <a:schemeClr val="lt2"/>
                </a:solidFill>
              </a:defRPr>
            </a:lvl3pPr>
            <a:lvl4pPr marL="1828800" lvl="3" indent="-279400" algn="r">
              <a:spcBef>
                <a:spcPts val="0"/>
              </a:spcBef>
              <a:spcAft>
                <a:spcPts val="0"/>
              </a:spcAft>
              <a:buClr>
                <a:schemeClr val="lt2"/>
              </a:buClr>
              <a:buSzPts val="800"/>
              <a:buChar char="●"/>
              <a:defRPr>
                <a:solidFill>
                  <a:schemeClr val="lt2"/>
                </a:solidFill>
              </a:defRPr>
            </a:lvl4pPr>
            <a:lvl5pPr marL="2286000" lvl="4" indent="-279400" algn="r">
              <a:spcBef>
                <a:spcPts val="0"/>
              </a:spcBef>
              <a:spcAft>
                <a:spcPts val="0"/>
              </a:spcAft>
              <a:buClr>
                <a:schemeClr val="lt2"/>
              </a:buClr>
              <a:buSzPts val="800"/>
              <a:buChar char="○"/>
              <a:defRPr>
                <a:solidFill>
                  <a:schemeClr val="lt2"/>
                </a:solidFill>
              </a:defRPr>
            </a:lvl5pPr>
            <a:lvl6pPr marL="2743200" lvl="5" indent="-279400" algn="r">
              <a:spcBef>
                <a:spcPts val="0"/>
              </a:spcBef>
              <a:spcAft>
                <a:spcPts val="0"/>
              </a:spcAft>
              <a:buClr>
                <a:schemeClr val="lt2"/>
              </a:buClr>
              <a:buSzPts val="800"/>
              <a:buChar char="■"/>
              <a:defRPr>
                <a:solidFill>
                  <a:schemeClr val="lt2"/>
                </a:solidFill>
              </a:defRPr>
            </a:lvl6pPr>
            <a:lvl7pPr marL="3200400" lvl="6" indent="-279400" algn="r">
              <a:spcBef>
                <a:spcPts val="0"/>
              </a:spcBef>
              <a:spcAft>
                <a:spcPts val="0"/>
              </a:spcAft>
              <a:buClr>
                <a:schemeClr val="lt2"/>
              </a:buClr>
              <a:buSzPts val="800"/>
              <a:buChar char="●"/>
              <a:defRPr>
                <a:solidFill>
                  <a:schemeClr val="lt2"/>
                </a:solidFill>
              </a:defRPr>
            </a:lvl7pPr>
            <a:lvl8pPr marL="3657600" lvl="7" indent="-279400" algn="r">
              <a:spcBef>
                <a:spcPts val="0"/>
              </a:spcBef>
              <a:spcAft>
                <a:spcPts val="0"/>
              </a:spcAft>
              <a:buClr>
                <a:schemeClr val="lt2"/>
              </a:buClr>
              <a:buSzPts val="800"/>
              <a:buChar char="○"/>
              <a:defRPr>
                <a:solidFill>
                  <a:schemeClr val="lt2"/>
                </a:solidFill>
              </a:defRPr>
            </a:lvl8pPr>
            <a:lvl9pPr marL="4114800" lvl="8" indent="-279400" algn="r">
              <a:spcBef>
                <a:spcPts val="0"/>
              </a:spcBef>
              <a:spcAft>
                <a:spcPts val="0"/>
              </a:spcAft>
              <a:buClr>
                <a:schemeClr val="lt2"/>
              </a:buClr>
              <a:buSzPts val="800"/>
              <a:buChar char="■"/>
              <a:defRPr>
                <a:solidFill>
                  <a:schemeClr val="lt2"/>
                </a:solidFill>
              </a:defRPr>
            </a:lvl9pPr>
          </a:lstStyle>
          <a:p>
            <a:endParaRPr/>
          </a:p>
        </p:txBody>
      </p:sp>
      <p:cxnSp>
        <p:nvCxnSpPr>
          <p:cNvPr id="524" name="Google Shape;524;p57"/>
          <p:cNvCxnSpPr/>
          <p:nvPr/>
        </p:nvCxnSpPr>
        <p:spPr>
          <a:xfrm rot="10800000">
            <a:off x="226300" y="4788100"/>
            <a:ext cx="8667600" cy="0"/>
          </a:xfrm>
          <a:prstGeom prst="straightConnector1">
            <a:avLst/>
          </a:prstGeom>
          <a:noFill/>
          <a:ln w="76200" cap="flat" cmpd="sng">
            <a:solidFill>
              <a:schemeClr val="dk2"/>
            </a:solidFill>
            <a:prstDash val="solid"/>
            <a:round/>
            <a:headEnd type="none" w="med" len="med"/>
            <a:tailEnd type="none" w="med" len="med"/>
          </a:ln>
        </p:spPr>
      </p:cxnSp>
      <p:sp>
        <p:nvSpPr>
          <p:cNvPr id="525" name="Google Shape;525;p57"/>
          <p:cNvSpPr txBox="1">
            <a:spLocks noGrp="1"/>
          </p:cNvSpPr>
          <p:nvPr>
            <p:ph type="body" idx="9"/>
          </p:nvPr>
        </p:nvSpPr>
        <p:spPr>
          <a:xfrm>
            <a:off x="3191400" y="4416313"/>
            <a:ext cx="3240600" cy="1188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lt2"/>
              </a:buClr>
              <a:buSzPts val="800"/>
              <a:buFont typeface="Work Sans Black"/>
              <a:buChar char="●"/>
              <a:defRPr>
                <a:solidFill>
                  <a:schemeClr val="lt2"/>
                </a:solidFill>
                <a:latin typeface="Work Sans Black"/>
                <a:ea typeface="Work Sans Black"/>
                <a:cs typeface="Work Sans Black"/>
                <a:sym typeface="Work Sans Black"/>
              </a:defRPr>
            </a:lvl1pPr>
            <a:lvl2pPr marL="914400" lvl="1" indent="-279400">
              <a:spcBef>
                <a:spcPts val="0"/>
              </a:spcBef>
              <a:spcAft>
                <a:spcPts val="0"/>
              </a:spcAft>
              <a:buClr>
                <a:schemeClr val="lt2"/>
              </a:buClr>
              <a:buSzPts val="800"/>
              <a:buFont typeface="Work Sans Black"/>
              <a:buChar char="○"/>
              <a:defRPr>
                <a:solidFill>
                  <a:schemeClr val="lt2"/>
                </a:solidFill>
                <a:latin typeface="Work Sans Black"/>
                <a:ea typeface="Work Sans Black"/>
                <a:cs typeface="Work Sans Black"/>
                <a:sym typeface="Work Sans Black"/>
              </a:defRPr>
            </a:lvl2pPr>
            <a:lvl3pPr marL="1371600" lvl="2" indent="-279400">
              <a:spcBef>
                <a:spcPts val="0"/>
              </a:spcBef>
              <a:spcAft>
                <a:spcPts val="0"/>
              </a:spcAft>
              <a:buClr>
                <a:schemeClr val="lt2"/>
              </a:buClr>
              <a:buSzPts val="800"/>
              <a:buFont typeface="Work Sans Black"/>
              <a:buChar char="■"/>
              <a:defRPr>
                <a:solidFill>
                  <a:schemeClr val="lt2"/>
                </a:solidFill>
                <a:latin typeface="Work Sans Black"/>
                <a:ea typeface="Work Sans Black"/>
                <a:cs typeface="Work Sans Black"/>
                <a:sym typeface="Work Sans Black"/>
              </a:defRPr>
            </a:lvl3pPr>
            <a:lvl4pPr marL="1828800" lvl="3" indent="-279400">
              <a:spcBef>
                <a:spcPts val="0"/>
              </a:spcBef>
              <a:spcAft>
                <a:spcPts val="0"/>
              </a:spcAft>
              <a:buClr>
                <a:schemeClr val="lt2"/>
              </a:buClr>
              <a:buSzPts val="800"/>
              <a:buFont typeface="Work Sans Black"/>
              <a:buChar char="●"/>
              <a:defRPr>
                <a:solidFill>
                  <a:schemeClr val="lt2"/>
                </a:solidFill>
                <a:latin typeface="Work Sans Black"/>
                <a:ea typeface="Work Sans Black"/>
                <a:cs typeface="Work Sans Black"/>
                <a:sym typeface="Work Sans Black"/>
              </a:defRPr>
            </a:lvl4pPr>
            <a:lvl5pPr marL="2286000" lvl="4" indent="-279400">
              <a:spcBef>
                <a:spcPts val="0"/>
              </a:spcBef>
              <a:spcAft>
                <a:spcPts val="0"/>
              </a:spcAft>
              <a:buClr>
                <a:schemeClr val="lt2"/>
              </a:buClr>
              <a:buSzPts val="800"/>
              <a:buFont typeface="Work Sans Black"/>
              <a:buChar char="○"/>
              <a:defRPr>
                <a:solidFill>
                  <a:schemeClr val="lt2"/>
                </a:solidFill>
                <a:latin typeface="Work Sans Black"/>
                <a:ea typeface="Work Sans Black"/>
                <a:cs typeface="Work Sans Black"/>
                <a:sym typeface="Work Sans Black"/>
              </a:defRPr>
            </a:lvl5pPr>
            <a:lvl6pPr marL="2743200" lvl="5" indent="-279400">
              <a:spcBef>
                <a:spcPts val="0"/>
              </a:spcBef>
              <a:spcAft>
                <a:spcPts val="0"/>
              </a:spcAft>
              <a:buClr>
                <a:schemeClr val="lt2"/>
              </a:buClr>
              <a:buSzPts val="800"/>
              <a:buFont typeface="Work Sans Black"/>
              <a:buChar char="■"/>
              <a:defRPr>
                <a:solidFill>
                  <a:schemeClr val="lt2"/>
                </a:solidFill>
                <a:latin typeface="Work Sans Black"/>
                <a:ea typeface="Work Sans Black"/>
                <a:cs typeface="Work Sans Black"/>
                <a:sym typeface="Work Sans Black"/>
              </a:defRPr>
            </a:lvl6pPr>
            <a:lvl7pPr marL="3200400" lvl="6" indent="-279400">
              <a:spcBef>
                <a:spcPts val="0"/>
              </a:spcBef>
              <a:spcAft>
                <a:spcPts val="0"/>
              </a:spcAft>
              <a:buClr>
                <a:schemeClr val="lt2"/>
              </a:buClr>
              <a:buSzPts val="800"/>
              <a:buFont typeface="Work Sans Black"/>
              <a:buChar char="●"/>
              <a:defRPr>
                <a:solidFill>
                  <a:schemeClr val="lt2"/>
                </a:solidFill>
                <a:latin typeface="Work Sans Black"/>
                <a:ea typeface="Work Sans Black"/>
                <a:cs typeface="Work Sans Black"/>
                <a:sym typeface="Work Sans Black"/>
              </a:defRPr>
            </a:lvl7pPr>
            <a:lvl8pPr marL="3657600" lvl="7" indent="-279400">
              <a:spcBef>
                <a:spcPts val="0"/>
              </a:spcBef>
              <a:spcAft>
                <a:spcPts val="0"/>
              </a:spcAft>
              <a:buClr>
                <a:schemeClr val="lt2"/>
              </a:buClr>
              <a:buSzPts val="800"/>
              <a:buFont typeface="Work Sans Black"/>
              <a:buChar char="○"/>
              <a:defRPr>
                <a:solidFill>
                  <a:schemeClr val="lt2"/>
                </a:solidFill>
                <a:latin typeface="Work Sans Black"/>
                <a:ea typeface="Work Sans Black"/>
                <a:cs typeface="Work Sans Black"/>
                <a:sym typeface="Work Sans Black"/>
              </a:defRPr>
            </a:lvl8pPr>
            <a:lvl9pPr marL="4114800" lvl="8" indent="-279400">
              <a:spcBef>
                <a:spcPts val="0"/>
              </a:spcBef>
              <a:spcAft>
                <a:spcPts val="0"/>
              </a:spcAft>
              <a:buClr>
                <a:schemeClr val="lt2"/>
              </a:buClr>
              <a:buSzPts val="800"/>
              <a:buFont typeface="Work Sans Black"/>
              <a:buChar char="■"/>
              <a:defRPr>
                <a:solidFill>
                  <a:schemeClr val="lt2"/>
                </a:solidFill>
                <a:latin typeface="Work Sans Black"/>
                <a:ea typeface="Work Sans Black"/>
                <a:cs typeface="Work Sans Black"/>
                <a:sym typeface="Work Sans Black"/>
              </a:defRPr>
            </a:lvl9pPr>
          </a:lstStyle>
          <a:p>
            <a:endParaRPr/>
          </a:p>
        </p:txBody>
      </p:sp>
      <p:sp>
        <p:nvSpPr>
          <p:cNvPr id="526" name="Google Shape;526;p57"/>
          <p:cNvSpPr txBox="1">
            <a:spLocks noGrp="1"/>
          </p:cNvSpPr>
          <p:nvPr>
            <p:ph type="body" idx="13"/>
          </p:nvPr>
        </p:nvSpPr>
        <p:spPr>
          <a:xfrm>
            <a:off x="6660600" y="4416313"/>
            <a:ext cx="2226300" cy="1188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lt2"/>
              </a:buClr>
              <a:buSzPts val="800"/>
              <a:buFont typeface="Work Sans Black"/>
              <a:buChar char="●"/>
              <a:defRPr>
                <a:solidFill>
                  <a:schemeClr val="lt2"/>
                </a:solidFill>
                <a:latin typeface="Work Sans Black"/>
                <a:ea typeface="Work Sans Black"/>
                <a:cs typeface="Work Sans Black"/>
                <a:sym typeface="Work Sans Black"/>
              </a:defRPr>
            </a:lvl1pPr>
            <a:lvl2pPr marL="914400" lvl="1" indent="-279400">
              <a:spcBef>
                <a:spcPts val="0"/>
              </a:spcBef>
              <a:spcAft>
                <a:spcPts val="0"/>
              </a:spcAft>
              <a:buClr>
                <a:schemeClr val="lt2"/>
              </a:buClr>
              <a:buSzPts val="800"/>
              <a:buFont typeface="Work Sans Black"/>
              <a:buChar char="○"/>
              <a:defRPr>
                <a:solidFill>
                  <a:schemeClr val="lt2"/>
                </a:solidFill>
                <a:latin typeface="Work Sans Black"/>
                <a:ea typeface="Work Sans Black"/>
                <a:cs typeface="Work Sans Black"/>
                <a:sym typeface="Work Sans Black"/>
              </a:defRPr>
            </a:lvl2pPr>
            <a:lvl3pPr marL="1371600" lvl="2" indent="-279400">
              <a:spcBef>
                <a:spcPts val="0"/>
              </a:spcBef>
              <a:spcAft>
                <a:spcPts val="0"/>
              </a:spcAft>
              <a:buClr>
                <a:schemeClr val="lt2"/>
              </a:buClr>
              <a:buSzPts val="800"/>
              <a:buFont typeface="Work Sans Black"/>
              <a:buChar char="■"/>
              <a:defRPr>
                <a:solidFill>
                  <a:schemeClr val="lt2"/>
                </a:solidFill>
                <a:latin typeface="Work Sans Black"/>
                <a:ea typeface="Work Sans Black"/>
                <a:cs typeface="Work Sans Black"/>
                <a:sym typeface="Work Sans Black"/>
              </a:defRPr>
            </a:lvl3pPr>
            <a:lvl4pPr marL="1828800" lvl="3" indent="-279400">
              <a:spcBef>
                <a:spcPts val="0"/>
              </a:spcBef>
              <a:spcAft>
                <a:spcPts val="0"/>
              </a:spcAft>
              <a:buClr>
                <a:schemeClr val="lt2"/>
              </a:buClr>
              <a:buSzPts val="800"/>
              <a:buFont typeface="Work Sans Black"/>
              <a:buChar char="●"/>
              <a:defRPr>
                <a:solidFill>
                  <a:schemeClr val="lt2"/>
                </a:solidFill>
                <a:latin typeface="Work Sans Black"/>
                <a:ea typeface="Work Sans Black"/>
                <a:cs typeface="Work Sans Black"/>
                <a:sym typeface="Work Sans Black"/>
              </a:defRPr>
            </a:lvl4pPr>
            <a:lvl5pPr marL="2286000" lvl="4" indent="-279400">
              <a:spcBef>
                <a:spcPts val="0"/>
              </a:spcBef>
              <a:spcAft>
                <a:spcPts val="0"/>
              </a:spcAft>
              <a:buClr>
                <a:schemeClr val="lt2"/>
              </a:buClr>
              <a:buSzPts val="800"/>
              <a:buFont typeface="Work Sans Black"/>
              <a:buChar char="○"/>
              <a:defRPr>
                <a:solidFill>
                  <a:schemeClr val="lt2"/>
                </a:solidFill>
                <a:latin typeface="Work Sans Black"/>
                <a:ea typeface="Work Sans Black"/>
                <a:cs typeface="Work Sans Black"/>
                <a:sym typeface="Work Sans Black"/>
              </a:defRPr>
            </a:lvl5pPr>
            <a:lvl6pPr marL="2743200" lvl="5" indent="-279400">
              <a:spcBef>
                <a:spcPts val="0"/>
              </a:spcBef>
              <a:spcAft>
                <a:spcPts val="0"/>
              </a:spcAft>
              <a:buClr>
                <a:schemeClr val="lt2"/>
              </a:buClr>
              <a:buSzPts val="800"/>
              <a:buFont typeface="Work Sans Black"/>
              <a:buChar char="■"/>
              <a:defRPr>
                <a:solidFill>
                  <a:schemeClr val="lt2"/>
                </a:solidFill>
                <a:latin typeface="Work Sans Black"/>
                <a:ea typeface="Work Sans Black"/>
                <a:cs typeface="Work Sans Black"/>
                <a:sym typeface="Work Sans Black"/>
              </a:defRPr>
            </a:lvl6pPr>
            <a:lvl7pPr marL="3200400" lvl="6" indent="-279400">
              <a:spcBef>
                <a:spcPts val="0"/>
              </a:spcBef>
              <a:spcAft>
                <a:spcPts val="0"/>
              </a:spcAft>
              <a:buClr>
                <a:schemeClr val="lt2"/>
              </a:buClr>
              <a:buSzPts val="800"/>
              <a:buFont typeface="Work Sans Black"/>
              <a:buChar char="●"/>
              <a:defRPr>
                <a:solidFill>
                  <a:schemeClr val="lt2"/>
                </a:solidFill>
                <a:latin typeface="Work Sans Black"/>
                <a:ea typeface="Work Sans Black"/>
                <a:cs typeface="Work Sans Black"/>
                <a:sym typeface="Work Sans Black"/>
              </a:defRPr>
            </a:lvl7pPr>
            <a:lvl8pPr marL="3657600" lvl="7" indent="-279400">
              <a:spcBef>
                <a:spcPts val="0"/>
              </a:spcBef>
              <a:spcAft>
                <a:spcPts val="0"/>
              </a:spcAft>
              <a:buClr>
                <a:schemeClr val="lt2"/>
              </a:buClr>
              <a:buSzPts val="800"/>
              <a:buFont typeface="Work Sans Black"/>
              <a:buChar char="○"/>
              <a:defRPr>
                <a:solidFill>
                  <a:schemeClr val="lt2"/>
                </a:solidFill>
                <a:latin typeface="Work Sans Black"/>
                <a:ea typeface="Work Sans Black"/>
                <a:cs typeface="Work Sans Black"/>
                <a:sym typeface="Work Sans Black"/>
              </a:defRPr>
            </a:lvl8pPr>
            <a:lvl9pPr marL="4114800" lvl="8" indent="-279400">
              <a:spcBef>
                <a:spcPts val="0"/>
              </a:spcBef>
              <a:spcAft>
                <a:spcPts val="0"/>
              </a:spcAft>
              <a:buClr>
                <a:schemeClr val="lt2"/>
              </a:buClr>
              <a:buSzPts val="800"/>
              <a:buFont typeface="Work Sans Black"/>
              <a:buChar char="■"/>
              <a:defRPr>
                <a:solidFill>
                  <a:schemeClr val="lt2"/>
                </a:solidFill>
                <a:latin typeface="Work Sans Black"/>
                <a:ea typeface="Work Sans Black"/>
                <a:cs typeface="Work Sans Black"/>
                <a:sym typeface="Work Sans Black"/>
              </a:defRPr>
            </a:lvl9pPr>
          </a:lstStyle>
          <a:p>
            <a:endParaRPr/>
          </a:p>
        </p:txBody>
      </p:sp>
      <p:sp>
        <p:nvSpPr>
          <p:cNvPr id="527" name="Google Shape;527;p57"/>
          <p:cNvSpPr txBox="1">
            <a:spLocks noGrp="1"/>
          </p:cNvSpPr>
          <p:nvPr>
            <p:ph type="body" idx="14"/>
          </p:nvPr>
        </p:nvSpPr>
        <p:spPr>
          <a:xfrm>
            <a:off x="3190925" y="2280350"/>
            <a:ext cx="1900800" cy="118800"/>
          </a:xfrm>
          <a:prstGeom prst="rect">
            <a:avLst/>
          </a:prstGeom>
        </p:spPr>
        <p:txBody>
          <a:bodyPr spcFirstLastPara="1" wrap="square" lIns="0" tIns="0" rIns="0" bIns="0" anchor="t" anchorCtr="0">
            <a:noAutofit/>
          </a:bodyPr>
          <a:lstStyle>
            <a:lvl1pPr marL="457200" lvl="0" indent="-279400">
              <a:spcBef>
                <a:spcPts val="0"/>
              </a:spcBef>
              <a:spcAft>
                <a:spcPts val="0"/>
              </a:spcAft>
              <a:buClr>
                <a:schemeClr val="lt2"/>
              </a:buClr>
              <a:buSzPts val="800"/>
              <a:buFont typeface="Work Sans Black"/>
              <a:buChar char="●"/>
              <a:defRPr>
                <a:solidFill>
                  <a:schemeClr val="lt2"/>
                </a:solidFill>
                <a:latin typeface="Work Sans Black"/>
                <a:ea typeface="Work Sans Black"/>
                <a:cs typeface="Work Sans Black"/>
                <a:sym typeface="Work Sans Black"/>
              </a:defRPr>
            </a:lvl1pPr>
            <a:lvl2pPr marL="914400" lvl="1" indent="-279400">
              <a:spcBef>
                <a:spcPts val="0"/>
              </a:spcBef>
              <a:spcAft>
                <a:spcPts val="0"/>
              </a:spcAft>
              <a:buClr>
                <a:schemeClr val="lt2"/>
              </a:buClr>
              <a:buSzPts val="800"/>
              <a:buFont typeface="Work Sans Black"/>
              <a:buChar char="○"/>
              <a:defRPr>
                <a:solidFill>
                  <a:schemeClr val="lt2"/>
                </a:solidFill>
                <a:latin typeface="Work Sans Black"/>
                <a:ea typeface="Work Sans Black"/>
                <a:cs typeface="Work Sans Black"/>
                <a:sym typeface="Work Sans Black"/>
              </a:defRPr>
            </a:lvl2pPr>
            <a:lvl3pPr marL="1371600" lvl="2" indent="-279400">
              <a:spcBef>
                <a:spcPts val="0"/>
              </a:spcBef>
              <a:spcAft>
                <a:spcPts val="0"/>
              </a:spcAft>
              <a:buClr>
                <a:schemeClr val="lt2"/>
              </a:buClr>
              <a:buSzPts val="800"/>
              <a:buFont typeface="Work Sans Black"/>
              <a:buChar char="■"/>
              <a:defRPr>
                <a:solidFill>
                  <a:schemeClr val="lt2"/>
                </a:solidFill>
                <a:latin typeface="Work Sans Black"/>
                <a:ea typeface="Work Sans Black"/>
                <a:cs typeface="Work Sans Black"/>
                <a:sym typeface="Work Sans Black"/>
              </a:defRPr>
            </a:lvl3pPr>
            <a:lvl4pPr marL="1828800" lvl="3" indent="-279400">
              <a:spcBef>
                <a:spcPts val="0"/>
              </a:spcBef>
              <a:spcAft>
                <a:spcPts val="0"/>
              </a:spcAft>
              <a:buClr>
                <a:schemeClr val="lt2"/>
              </a:buClr>
              <a:buSzPts val="800"/>
              <a:buFont typeface="Work Sans Black"/>
              <a:buChar char="●"/>
              <a:defRPr>
                <a:solidFill>
                  <a:schemeClr val="lt2"/>
                </a:solidFill>
                <a:latin typeface="Work Sans Black"/>
                <a:ea typeface="Work Sans Black"/>
                <a:cs typeface="Work Sans Black"/>
                <a:sym typeface="Work Sans Black"/>
              </a:defRPr>
            </a:lvl4pPr>
            <a:lvl5pPr marL="2286000" lvl="4" indent="-279400">
              <a:spcBef>
                <a:spcPts val="0"/>
              </a:spcBef>
              <a:spcAft>
                <a:spcPts val="0"/>
              </a:spcAft>
              <a:buClr>
                <a:schemeClr val="lt2"/>
              </a:buClr>
              <a:buSzPts val="800"/>
              <a:buFont typeface="Work Sans Black"/>
              <a:buChar char="○"/>
              <a:defRPr>
                <a:solidFill>
                  <a:schemeClr val="lt2"/>
                </a:solidFill>
                <a:latin typeface="Work Sans Black"/>
                <a:ea typeface="Work Sans Black"/>
                <a:cs typeface="Work Sans Black"/>
                <a:sym typeface="Work Sans Black"/>
              </a:defRPr>
            </a:lvl5pPr>
            <a:lvl6pPr marL="2743200" lvl="5" indent="-279400">
              <a:spcBef>
                <a:spcPts val="0"/>
              </a:spcBef>
              <a:spcAft>
                <a:spcPts val="0"/>
              </a:spcAft>
              <a:buClr>
                <a:schemeClr val="lt2"/>
              </a:buClr>
              <a:buSzPts val="800"/>
              <a:buFont typeface="Work Sans Black"/>
              <a:buChar char="■"/>
              <a:defRPr>
                <a:solidFill>
                  <a:schemeClr val="lt2"/>
                </a:solidFill>
                <a:latin typeface="Work Sans Black"/>
                <a:ea typeface="Work Sans Black"/>
                <a:cs typeface="Work Sans Black"/>
                <a:sym typeface="Work Sans Black"/>
              </a:defRPr>
            </a:lvl6pPr>
            <a:lvl7pPr marL="3200400" lvl="6" indent="-279400">
              <a:spcBef>
                <a:spcPts val="0"/>
              </a:spcBef>
              <a:spcAft>
                <a:spcPts val="0"/>
              </a:spcAft>
              <a:buClr>
                <a:schemeClr val="lt2"/>
              </a:buClr>
              <a:buSzPts val="800"/>
              <a:buFont typeface="Work Sans Black"/>
              <a:buChar char="●"/>
              <a:defRPr>
                <a:solidFill>
                  <a:schemeClr val="lt2"/>
                </a:solidFill>
                <a:latin typeface="Work Sans Black"/>
                <a:ea typeface="Work Sans Black"/>
                <a:cs typeface="Work Sans Black"/>
                <a:sym typeface="Work Sans Black"/>
              </a:defRPr>
            </a:lvl7pPr>
            <a:lvl8pPr marL="3657600" lvl="7" indent="-279400">
              <a:spcBef>
                <a:spcPts val="0"/>
              </a:spcBef>
              <a:spcAft>
                <a:spcPts val="0"/>
              </a:spcAft>
              <a:buClr>
                <a:schemeClr val="lt2"/>
              </a:buClr>
              <a:buSzPts val="800"/>
              <a:buFont typeface="Work Sans Black"/>
              <a:buChar char="○"/>
              <a:defRPr>
                <a:solidFill>
                  <a:schemeClr val="lt2"/>
                </a:solidFill>
                <a:latin typeface="Work Sans Black"/>
                <a:ea typeface="Work Sans Black"/>
                <a:cs typeface="Work Sans Black"/>
                <a:sym typeface="Work Sans Black"/>
              </a:defRPr>
            </a:lvl8pPr>
            <a:lvl9pPr marL="4114800" lvl="8" indent="-279400">
              <a:spcBef>
                <a:spcPts val="0"/>
              </a:spcBef>
              <a:spcAft>
                <a:spcPts val="0"/>
              </a:spcAft>
              <a:buClr>
                <a:schemeClr val="lt2"/>
              </a:buClr>
              <a:buSzPts val="800"/>
              <a:buFont typeface="Work Sans Black"/>
              <a:buChar char="■"/>
              <a:defRPr>
                <a:solidFill>
                  <a:schemeClr val="lt2"/>
                </a:solidFill>
                <a:latin typeface="Work Sans Black"/>
                <a:ea typeface="Work Sans Black"/>
                <a:cs typeface="Work Sans Black"/>
                <a:sym typeface="Work Sans Black"/>
              </a:defRPr>
            </a:lvl9pPr>
          </a:lstStyle>
          <a:p>
            <a:endParaRPr/>
          </a:p>
        </p:txBody>
      </p:sp>
    </p:spTree>
    <p:extLst>
      <p:ext uri="{BB962C8B-B14F-4D97-AF65-F5344CB8AC3E}">
        <p14:creationId xmlns:p14="http://schemas.microsoft.com/office/powerpoint/2010/main" val="135945526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3 Images">
  <p:cSld name="CUSTOM_1">
    <p:spTree>
      <p:nvGrpSpPr>
        <p:cNvPr id="1" name="Shape 528"/>
        <p:cNvGrpSpPr/>
        <p:nvPr/>
      </p:nvGrpSpPr>
      <p:grpSpPr>
        <a:xfrm>
          <a:off x="0" y="0"/>
          <a:ext cx="0" cy="0"/>
          <a:chOff x="0" y="0"/>
          <a:chExt cx="0" cy="0"/>
        </a:xfrm>
      </p:grpSpPr>
      <p:sp>
        <p:nvSpPr>
          <p:cNvPr id="529" name="Google Shape;529;p58"/>
          <p:cNvSpPr>
            <a:spLocks noGrp="1"/>
          </p:cNvSpPr>
          <p:nvPr>
            <p:ph type="pic" idx="2"/>
          </p:nvPr>
        </p:nvSpPr>
        <p:spPr>
          <a:xfrm>
            <a:off x="228450" y="237725"/>
            <a:ext cx="2733300" cy="4276500"/>
          </a:xfrm>
          <a:prstGeom prst="rect">
            <a:avLst/>
          </a:prstGeom>
          <a:noFill/>
          <a:ln>
            <a:noFill/>
          </a:ln>
        </p:spPr>
      </p:sp>
      <p:sp>
        <p:nvSpPr>
          <p:cNvPr id="530" name="Google Shape;530;p58"/>
          <p:cNvSpPr>
            <a:spLocks noGrp="1"/>
          </p:cNvSpPr>
          <p:nvPr>
            <p:ph type="pic" idx="3"/>
          </p:nvPr>
        </p:nvSpPr>
        <p:spPr>
          <a:xfrm>
            <a:off x="3191038" y="237725"/>
            <a:ext cx="2733300" cy="4276500"/>
          </a:xfrm>
          <a:prstGeom prst="rect">
            <a:avLst/>
          </a:prstGeom>
          <a:noFill/>
          <a:ln>
            <a:noFill/>
          </a:ln>
        </p:spPr>
      </p:sp>
      <p:sp>
        <p:nvSpPr>
          <p:cNvPr id="531" name="Google Shape;531;p58"/>
          <p:cNvSpPr>
            <a:spLocks noGrp="1"/>
          </p:cNvSpPr>
          <p:nvPr>
            <p:ph type="pic" idx="4"/>
          </p:nvPr>
        </p:nvSpPr>
        <p:spPr>
          <a:xfrm>
            <a:off x="6153613" y="237725"/>
            <a:ext cx="2733300" cy="4276500"/>
          </a:xfrm>
          <a:prstGeom prst="rect">
            <a:avLst/>
          </a:prstGeom>
          <a:noFill/>
          <a:ln>
            <a:noFill/>
          </a:ln>
        </p:spPr>
      </p:sp>
      <p:sp>
        <p:nvSpPr>
          <p:cNvPr id="532" name="Google Shape;532;p58"/>
          <p:cNvSpPr txBox="1">
            <a:spLocks noGrp="1"/>
          </p:cNvSpPr>
          <p:nvPr>
            <p:ph type="sldNum" idx="12"/>
          </p:nvPr>
        </p:nvSpPr>
        <p:spPr>
          <a:xfrm>
            <a:off x="226300" y="4886025"/>
            <a:ext cx="456600" cy="1692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da"/>
              <a:t>‹#›</a:t>
            </a:fld>
            <a:endParaRPr/>
          </a:p>
        </p:txBody>
      </p:sp>
      <p:sp>
        <p:nvSpPr>
          <p:cNvPr id="533" name="Google Shape;533;p58"/>
          <p:cNvSpPr txBox="1">
            <a:spLocks noGrp="1"/>
          </p:cNvSpPr>
          <p:nvPr>
            <p:ph type="body" idx="1"/>
          </p:nvPr>
        </p:nvSpPr>
        <p:spPr>
          <a:xfrm>
            <a:off x="1655064" y="4911250"/>
            <a:ext cx="2030100" cy="118800"/>
          </a:xfrm>
          <a:prstGeom prst="rect">
            <a:avLst/>
          </a:prstGeom>
        </p:spPr>
        <p:txBody>
          <a:bodyPr spcFirstLastPara="1" wrap="square" lIns="0" tIns="0" rIns="0" bIns="0" anchor="t" anchorCtr="0">
            <a:noAutofit/>
          </a:bodyPr>
          <a:lstStyle>
            <a:lvl1pPr marL="457200" lvl="0" indent="-279400" algn="ctr">
              <a:spcBef>
                <a:spcPts val="0"/>
              </a:spcBef>
              <a:spcAft>
                <a:spcPts val="0"/>
              </a:spcAft>
              <a:buClr>
                <a:schemeClr val="lt2"/>
              </a:buClr>
              <a:buSzPts val="800"/>
              <a:buChar char="●"/>
              <a:defRPr>
                <a:solidFill>
                  <a:schemeClr val="lt2"/>
                </a:solidFill>
              </a:defRPr>
            </a:lvl1pPr>
            <a:lvl2pPr marL="914400" lvl="1" indent="-279400" algn="ctr">
              <a:spcBef>
                <a:spcPts val="0"/>
              </a:spcBef>
              <a:spcAft>
                <a:spcPts val="0"/>
              </a:spcAft>
              <a:buClr>
                <a:schemeClr val="lt2"/>
              </a:buClr>
              <a:buSzPts val="800"/>
              <a:buChar char="○"/>
              <a:defRPr>
                <a:solidFill>
                  <a:schemeClr val="lt2"/>
                </a:solidFill>
              </a:defRPr>
            </a:lvl2pPr>
            <a:lvl3pPr marL="1371600" lvl="2" indent="-279400" algn="ctr">
              <a:spcBef>
                <a:spcPts val="0"/>
              </a:spcBef>
              <a:spcAft>
                <a:spcPts val="0"/>
              </a:spcAft>
              <a:buClr>
                <a:schemeClr val="lt2"/>
              </a:buClr>
              <a:buSzPts val="800"/>
              <a:buChar char="■"/>
              <a:defRPr>
                <a:solidFill>
                  <a:schemeClr val="lt2"/>
                </a:solidFill>
              </a:defRPr>
            </a:lvl3pPr>
            <a:lvl4pPr marL="1828800" lvl="3" indent="-279400" algn="ctr">
              <a:spcBef>
                <a:spcPts val="0"/>
              </a:spcBef>
              <a:spcAft>
                <a:spcPts val="0"/>
              </a:spcAft>
              <a:buClr>
                <a:schemeClr val="lt2"/>
              </a:buClr>
              <a:buSzPts val="800"/>
              <a:buChar char="●"/>
              <a:defRPr>
                <a:solidFill>
                  <a:schemeClr val="lt2"/>
                </a:solidFill>
              </a:defRPr>
            </a:lvl4pPr>
            <a:lvl5pPr marL="2286000" lvl="4" indent="-279400" algn="ctr">
              <a:spcBef>
                <a:spcPts val="0"/>
              </a:spcBef>
              <a:spcAft>
                <a:spcPts val="0"/>
              </a:spcAft>
              <a:buClr>
                <a:schemeClr val="lt2"/>
              </a:buClr>
              <a:buSzPts val="800"/>
              <a:buChar char="○"/>
              <a:defRPr>
                <a:solidFill>
                  <a:schemeClr val="lt2"/>
                </a:solidFill>
              </a:defRPr>
            </a:lvl5pPr>
            <a:lvl6pPr marL="2743200" lvl="5" indent="-279400" algn="ctr">
              <a:spcBef>
                <a:spcPts val="0"/>
              </a:spcBef>
              <a:spcAft>
                <a:spcPts val="0"/>
              </a:spcAft>
              <a:buClr>
                <a:schemeClr val="lt2"/>
              </a:buClr>
              <a:buSzPts val="800"/>
              <a:buChar char="■"/>
              <a:defRPr>
                <a:solidFill>
                  <a:schemeClr val="lt2"/>
                </a:solidFill>
              </a:defRPr>
            </a:lvl6pPr>
            <a:lvl7pPr marL="3200400" lvl="6" indent="-279400" algn="ctr">
              <a:spcBef>
                <a:spcPts val="0"/>
              </a:spcBef>
              <a:spcAft>
                <a:spcPts val="0"/>
              </a:spcAft>
              <a:buClr>
                <a:schemeClr val="lt2"/>
              </a:buClr>
              <a:buSzPts val="800"/>
              <a:buChar char="●"/>
              <a:defRPr>
                <a:solidFill>
                  <a:schemeClr val="lt2"/>
                </a:solidFill>
              </a:defRPr>
            </a:lvl7pPr>
            <a:lvl8pPr marL="3657600" lvl="7" indent="-279400" algn="ctr">
              <a:spcBef>
                <a:spcPts val="0"/>
              </a:spcBef>
              <a:spcAft>
                <a:spcPts val="0"/>
              </a:spcAft>
              <a:buClr>
                <a:schemeClr val="lt2"/>
              </a:buClr>
              <a:buSzPts val="800"/>
              <a:buChar char="○"/>
              <a:defRPr>
                <a:solidFill>
                  <a:schemeClr val="lt2"/>
                </a:solidFill>
              </a:defRPr>
            </a:lvl8pPr>
            <a:lvl9pPr marL="4114800" lvl="8" indent="-279400" algn="ctr">
              <a:spcBef>
                <a:spcPts val="0"/>
              </a:spcBef>
              <a:spcAft>
                <a:spcPts val="0"/>
              </a:spcAft>
              <a:buClr>
                <a:schemeClr val="lt2"/>
              </a:buClr>
              <a:buSzPts val="800"/>
              <a:buChar char="■"/>
              <a:defRPr>
                <a:solidFill>
                  <a:schemeClr val="lt2"/>
                </a:solidFill>
              </a:defRPr>
            </a:lvl9pPr>
          </a:lstStyle>
          <a:p>
            <a:endParaRPr/>
          </a:p>
        </p:txBody>
      </p:sp>
      <p:sp>
        <p:nvSpPr>
          <p:cNvPr id="534" name="Google Shape;534;p58"/>
          <p:cNvSpPr txBox="1">
            <a:spLocks noGrp="1"/>
          </p:cNvSpPr>
          <p:nvPr>
            <p:ph type="body" idx="5"/>
          </p:nvPr>
        </p:nvSpPr>
        <p:spPr>
          <a:xfrm>
            <a:off x="4480560" y="4911225"/>
            <a:ext cx="2030100" cy="118800"/>
          </a:xfrm>
          <a:prstGeom prst="rect">
            <a:avLst/>
          </a:prstGeom>
        </p:spPr>
        <p:txBody>
          <a:bodyPr spcFirstLastPara="1" wrap="square" lIns="0" tIns="0" rIns="0" bIns="0" anchor="t" anchorCtr="0">
            <a:noAutofit/>
          </a:bodyPr>
          <a:lstStyle>
            <a:lvl1pPr marL="457200" lvl="0" indent="-279400" algn="ctr">
              <a:spcBef>
                <a:spcPts val="0"/>
              </a:spcBef>
              <a:spcAft>
                <a:spcPts val="0"/>
              </a:spcAft>
              <a:buClr>
                <a:schemeClr val="lt2"/>
              </a:buClr>
              <a:buSzPts val="800"/>
              <a:buChar char="●"/>
              <a:defRPr>
                <a:solidFill>
                  <a:schemeClr val="lt2"/>
                </a:solidFill>
              </a:defRPr>
            </a:lvl1pPr>
            <a:lvl2pPr marL="914400" lvl="1" indent="-279400" algn="ctr">
              <a:spcBef>
                <a:spcPts val="0"/>
              </a:spcBef>
              <a:spcAft>
                <a:spcPts val="0"/>
              </a:spcAft>
              <a:buClr>
                <a:schemeClr val="lt2"/>
              </a:buClr>
              <a:buSzPts val="800"/>
              <a:buChar char="○"/>
              <a:defRPr>
                <a:solidFill>
                  <a:schemeClr val="lt2"/>
                </a:solidFill>
              </a:defRPr>
            </a:lvl2pPr>
            <a:lvl3pPr marL="1371600" lvl="2" indent="-279400" algn="ctr">
              <a:spcBef>
                <a:spcPts val="0"/>
              </a:spcBef>
              <a:spcAft>
                <a:spcPts val="0"/>
              </a:spcAft>
              <a:buClr>
                <a:schemeClr val="lt2"/>
              </a:buClr>
              <a:buSzPts val="800"/>
              <a:buChar char="■"/>
              <a:defRPr>
                <a:solidFill>
                  <a:schemeClr val="lt2"/>
                </a:solidFill>
              </a:defRPr>
            </a:lvl3pPr>
            <a:lvl4pPr marL="1828800" lvl="3" indent="-279400" algn="ctr">
              <a:spcBef>
                <a:spcPts val="0"/>
              </a:spcBef>
              <a:spcAft>
                <a:spcPts val="0"/>
              </a:spcAft>
              <a:buClr>
                <a:schemeClr val="lt2"/>
              </a:buClr>
              <a:buSzPts val="800"/>
              <a:buChar char="●"/>
              <a:defRPr>
                <a:solidFill>
                  <a:schemeClr val="lt2"/>
                </a:solidFill>
              </a:defRPr>
            </a:lvl4pPr>
            <a:lvl5pPr marL="2286000" lvl="4" indent="-279400" algn="ctr">
              <a:spcBef>
                <a:spcPts val="0"/>
              </a:spcBef>
              <a:spcAft>
                <a:spcPts val="0"/>
              </a:spcAft>
              <a:buClr>
                <a:schemeClr val="lt2"/>
              </a:buClr>
              <a:buSzPts val="800"/>
              <a:buChar char="○"/>
              <a:defRPr>
                <a:solidFill>
                  <a:schemeClr val="lt2"/>
                </a:solidFill>
              </a:defRPr>
            </a:lvl5pPr>
            <a:lvl6pPr marL="2743200" lvl="5" indent="-279400" algn="ctr">
              <a:spcBef>
                <a:spcPts val="0"/>
              </a:spcBef>
              <a:spcAft>
                <a:spcPts val="0"/>
              </a:spcAft>
              <a:buClr>
                <a:schemeClr val="lt2"/>
              </a:buClr>
              <a:buSzPts val="800"/>
              <a:buChar char="■"/>
              <a:defRPr>
                <a:solidFill>
                  <a:schemeClr val="lt2"/>
                </a:solidFill>
              </a:defRPr>
            </a:lvl6pPr>
            <a:lvl7pPr marL="3200400" lvl="6" indent="-279400" algn="ctr">
              <a:spcBef>
                <a:spcPts val="0"/>
              </a:spcBef>
              <a:spcAft>
                <a:spcPts val="0"/>
              </a:spcAft>
              <a:buClr>
                <a:schemeClr val="lt2"/>
              </a:buClr>
              <a:buSzPts val="800"/>
              <a:buChar char="●"/>
              <a:defRPr>
                <a:solidFill>
                  <a:schemeClr val="lt2"/>
                </a:solidFill>
              </a:defRPr>
            </a:lvl7pPr>
            <a:lvl8pPr marL="3657600" lvl="7" indent="-279400" algn="ctr">
              <a:spcBef>
                <a:spcPts val="0"/>
              </a:spcBef>
              <a:spcAft>
                <a:spcPts val="0"/>
              </a:spcAft>
              <a:buClr>
                <a:schemeClr val="lt2"/>
              </a:buClr>
              <a:buSzPts val="800"/>
              <a:buChar char="○"/>
              <a:defRPr>
                <a:solidFill>
                  <a:schemeClr val="lt2"/>
                </a:solidFill>
              </a:defRPr>
            </a:lvl8pPr>
            <a:lvl9pPr marL="4114800" lvl="8" indent="-279400" algn="ctr">
              <a:spcBef>
                <a:spcPts val="0"/>
              </a:spcBef>
              <a:spcAft>
                <a:spcPts val="0"/>
              </a:spcAft>
              <a:buClr>
                <a:schemeClr val="lt2"/>
              </a:buClr>
              <a:buSzPts val="800"/>
              <a:buChar char="■"/>
              <a:defRPr>
                <a:solidFill>
                  <a:schemeClr val="lt2"/>
                </a:solidFill>
              </a:defRPr>
            </a:lvl9pPr>
          </a:lstStyle>
          <a:p>
            <a:endParaRPr/>
          </a:p>
        </p:txBody>
      </p:sp>
      <p:sp>
        <p:nvSpPr>
          <p:cNvPr id="535" name="Google Shape;535;p58"/>
          <p:cNvSpPr txBox="1">
            <a:spLocks noGrp="1"/>
          </p:cNvSpPr>
          <p:nvPr>
            <p:ph type="body" idx="6"/>
          </p:nvPr>
        </p:nvSpPr>
        <p:spPr>
          <a:xfrm>
            <a:off x="6858000" y="4911225"/>
            <a:ext cx="2030100" cy="118800"/>
          </a:xfrm>
          <a:prstGeom prst="rect">
            <a:avLst/>
          </a:prstGeom>
        </p:spPr>
        <p:txBody>
          <a:bodyPr spcFirstLastPara="1" wrap="square" lIns="0" tIns="0" rIns="0" bIns="0" anchor="t" anchorCtr="0">
            <a:noAutofit/>
          </a:bodyPr>
          <a:lstStyle>
            <a:lvl1pPr marL="457200" lvl="0" indent="-279400" algn="r">
              <a:spcBef>
                <a:spcPts val="0"/>
              </a:spcBef>
              <a:spcAft>
                <a:spcPts val="0"/>
              </a:spcAft>
              <a:buClr>
                <a:schemeClr val="lt2"/>
              </a:buClr>
              <a:buSzPts val="800"/>
              <a:buChar char="●"/>
              <a:defRPr>
                <a:solidFill>
                  <a:schemeClr val="lt2"/>
                </a:solidFill>
              </a:defRPr>
            </a:lvl1pPr>
            <a:lvl2pPr marL="914400" lvl="1" indent="-279400" algn="r">
              <a:spcBef>
                <a:spcPts val="0"/>
              </a:spcBef>
              <a:spcAft>
                <a:spcPts val="0"/>
              </a:spcAft>
              <a:buClr>
                <a:schemeClr val="lt2"/>
              </a:buClr>
              <a:buSzPts val="800"/>
              <a:buChar char="○"/>
              <a:defRPr>
                <a:solidFill>
                  <a:schemeClr val="lt2"/>
                </a:solidFill>
              </a:defRPr>
            </a:lvl2pPr>
            <a:lvl3pPr marL="1371600" lvl="2" indent="-279400" algn="r">
              <a:spcBef>
                <a:spcPts val="0"/>
              </a:spcBef>
              <a:spcAft>
                <a:spcPts val="0"/>
              </a:spcAft>
              <a:buClr>
                <a:schemeClr val="lt2"/>
              </a:buClr>
              <a:buSzPts val="800"/>
              <a:buChar char="■"/>
              <a:defRPr>
                <a:solidFill>
                  <a:schemeClr val="lt2"/>
                </a:solidFill>
              </a:defRPr>
            </a:lvl3pPr>
            <a:lvl4pPr marL="1828800" lvl="3" indent="-279400" algn="r">
              <a:spcBef>
                <a:spcPts val="0"/>
              </a:spcBef>
              <a:spcAft>
                <a:spcPts val="0"/>
              </a:spcAft>
              <a:buClr>
                <a:schemeClr val="lt2"/>
              </a:buClr>
              <a:buSzPts val="800"/>
              <a:buChar char="●"/>
              <a:defRPr>
                <a:solidFill>
                  <a:schemeClr val="lt2"/>
                </a:solidFill>
              </a:defRPr>
            </a:lvl4pPr>
            <a:lvl5pPr marL="2286000" lvl="4" indent="-279400" algn="r">
              <a:spcBef>
                <a:spcPts val="0"/>
              </a:spcBef>
              <a:spcAft>
                <a:spcPts val="0"/>
              </a:spcAft>
              <a:buClr>
                <a:schemeClr val="lt2"/>
              </a:buClr>
              <a:buSzPts val="800"/>
              <a:buChar char="○"/>
              <a:defRPr>
                <a:solidFill>
                  <a:schemeClr val="lt2"/>
                </a:solidFill>
              </a:defRPr>
            </a:lvl5pPr>
            <a:lvl6pPr marL="2743200" lvl="5" indent="-279400" algn="r">
              <a:spcBef>
                <a:spcPts val="0"/>
              </a:spcBef>
              <a:spcAft>
                <a:spcPts val="0"/>
              </a:spcAft>
              <a:buClr>
                <a:schemeClr val="lt2"/>
              </a:buClr>
              <a:buSzPts val="800"/>
              <a:buChar char="■"/>
              <a:defRPr>
                <a:solidFill>
                  <a:schemeClr val="lt2"/>
                </a:solidFill>
              </a:defRPr>
            </a:lvl6pPr>
            <a:lvl7pPr marL="3200400" lvl="6" indent="-279400" algn="r">
              <a:spcBef>
                <a:spcPts val="0"/>
              </a:spcBef>
              <a:spcAft>
                <a:spcPts val="0"/>
              </a:spcAft>
              <a:buClr>
                <a:schemeClr val="lt2"/>
              </a:buClr>
              <a:buSzPts val="800"/>
              <a:buChar char="●"/>
              <a:defRPr>
                <a:solidFill>
                  <a:schemeClr val="lt2"/>
                </a:solidFill>
              </a:defRPr>
            </a:lvl7pPr>
            <a:lvl8pPr marL="3657600" lvl="7" indent="-279400" algn="r">
              <a:spcBef>
                <a:spcPts val="0"/>
              </a:spcBef>
              <a:spcAft>
                <a:spcPts val="0"/>
              </a:spcAft>
              <a:buClr>
                <a:schemeClr val="lt2"/>
              </a:buClr>
              <a:buSzPts val="800"/>
              <a:buChar char="○"/>
              <a:defRPr>
                <a:solidFill>
                  <a:schemeClr val="lt2"/>
                </a:solidFill>
              </a:defRPr>
            </a:lvl8pPr>
            <a:lvl9pPr marL="4114800" lvl="8" indent="-279400" algn="r">
              <a:spcBef>
                <a:spcPts val="0"/>
              </a:spcBef>
              <a:spcAft>
                <a:spcPts val="0"/>
              </a:spcAft>
              <a:buClr>
                <a:schemeClr val="lt2"/>
              </a:buClr>
              <a:buSzPts val="800"/>
              <a:buChar char="■"/>
              <a:defRPr>
                <a:solidFill>
                  <a:schemeClr val="lt2"/>
                </a:solidFill>
              </a:defRPr>
            </a:lvl9pPr>
          </a:lstStyle>
          <a:p>
            <a:endParaRPr/>
          </a:p>
        </p:txBody>
      </p:sp>
      <p:cxnSp>
        <p:nvCxnSpPr>
          <p:cNvPr id="536" name="Google Shape;536;p58"/>
          <p:cNvCxnSpPr/>
          <p:nvPr/>
        </p:nvCxnSpPr>
        <p:spPr>
          <a:xfrm rot="10800000">
            <a:off x="226300" y="4788100"/>
            <a:ext cx="8667600" cy="0"/>
          </a:xfrm>
          <a:prstGeom prst="straightConnector1">
            <a:avLst/>
          </a:prstGeom>
          <a:noFill/>
          <a:ln w="76200" cap="flat" cmpd="sng">
            <a:solidFill>
              <a:schemeClr val="dk2"/>
            </a:solidFill>
            <a:prstDash val="solid"/>
            <a:round/>
            <a:headEnd type="none" w="med" len="med"/>
            <a:tailEnd type="none" w="med" len="med"/>
          </a:ln>
        </p:spPr>
      </p:cxnSp>
    </p:spTree>
    <p:extLst>
      <p:ext uri="{BB962C8B-B14F-4D97-AF65-F5344CB8AC3E}">
        <p14:creationId xmlns:p14="http://schemas.microsoft.com/office/powerpoint/2010/main" val="21112424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Blank 1" type="blank">
  <p:cSld name="BLANK">
    <p:spTree>
      <p:nvGrpSpPr>
        <p:cNvPr id="1" name="Shape 537"/>
        <p:cNvGrpSpPr/>
        <p:nvPr/>
      </p:nvGrpSpPr>
      <p:grpSpPr>
        <a:xfrm>
          <a:off x="0" y="0"/>
          <a:ext cx="0" cy="0"/>
          <a:chOff x="0" y="0"/>
          <a:chExt cx="0" cy="0"/>
        </a:xfrm>
      </p:grpSpPr>
    </p:spTree>
    <p:extLst>
      <p:ext uri="{BB962C8B-B14F-4D97-AF65-F5344CB8AC3E}">
        <p14:creationId xmlns:p14="http://schemas.microsoft.com/office/powerpoint/2010/main" val="272449561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hree Point Summary 1">
  <p:cSld name="TITLE_AND_BODY_1_1">
    <p:spTree>
      <p:nvGrpSpPr>
        <p:cNvPr id="1" name="Shape 538"/>
        <p:cNvGrpSpPr/>
        <p:nvPr/>
      </p:nvGrpSpPr>
      <p:grpSpPr>
        <a:xfrm>
          <a:off x="0" y="0"/>
          <a:ext cx="0" cy="0"/>
          <a:chOff x="0" y="0"/>
          <a:chExt cx="0" cy="0"/>
        </a:xfrm>
      </p:grpSpPr>
      <p:sp>
        <p:nvSpPr>
          <p:cNvPr id="539" name="Google Shape;539;p60"/>
          <p:cNvSpPr/>
          <p:nvPr/>
        </p:nvSpPr>
        <p:spPr>
          <a:xfrm rot="5400000">
            <a:off x="-543125" y="1009325"/>
            <a:ext cx="4276500" cy="2733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60"/>
          <p:cNvSpPr txBox="1">
            <a:spLocks noGrp="1"/>
          </p:cNvSpPr>
          <p:nvPr>
            <p:ph type="title"/>
          </p:nvPr>
        </p:nvSpPr>
        <p:spPr>
          <a:xfrm>
            <a:off x="440663" y="612669"/>
            <a:ext cx="2277300" cy="977400"/>
          </a:xfrm>
          <a:prstGeom prst="rect">
            <a:avLst/>
          </a:prstGeom>
        </p:spPr>
        <p:txBody>
          <a:bodyPr spcFirstLastPara="1" wrap="square" lIns="0" tIns="0" rIns="0" bIns="0" anchor="t" anchorCtr="0">
            <a:noAutofit/>
          </a:bodyPr>
          <a:lstStyle>
            <a:lvl1pPr lvl="0">
              <a:spcBef>
                <a:spcPts val="0"/>
              </a:spcBef>
              <a:spcAft>
                <a:spcPts val="0"/>
              </a:spcAft>
              <a:buClr>
                <a:schemeClr val="dk1"/>
              </a:buClr>
              <a:buSzPts val="2800"/>
              <a:buFont typeface="Work Sans Black"/>
              <a:buNone/>
              <a:defRPr>
                <a:solidFill>
                  <a:schemeClr val="dk1"/>
                </a:solidFill>
              </a:defRPr>
            </a:lvl1pPr>
            <a:lvl2pPr lvl="1">
              <a:spcBef>
                <a:spcPts val="0"/>
              </a:spcBef>
              <a:spcAft>
                <a:spcPts val="0"/>
              </a:spcAft>
              <a:buClr>
                <a:schemeClr val="dk1"/>
              </a:buClr>
              <a:buSzPts val="2800"/>
              <a:buFont typeface="Work Sans Black"/>
              <a:buNone/>
              <a:defRPr>
                <a:solidFill>
                  <a:schemeClr val="dk1"/>
                </a:solidFill>
              </a:defRPr>
            </a:lvl2pPr>
            <a:lvl3pPr lvl="2">
              <a:spcBef>
                <a:spcPts val="0"/>
              </a:spcBef>
              <a:spcAft>
                <a:spcPts val="0"/>
              </a:spcAft>
              <a:buClr>
                <a:schemeClr val="dk1"/>
              </a:buClr>
              <a:buSzPts val="2800"/>
              <a:buFont typeface="Work Sans Black"/>
              <a:buNone/>
              <a:defRPr>
                <a:solidFill>
                  <a:schemeClr val="dk1"/>
                </a:solidFill>
              </a:defRPr>
            </a:lvl3pPr>
            <a:lvl4pPr lvl="3">
              <a:spcBef>
                <a:spcPts val="0"/>
              </a:spcBef>
              <a:spcAft>
                <a:spcPts val="0"/>
              </a:spcAft>
              <a:buClr>
                <a:schemeClr val="dk1"/>
              </a:buClr>
              <a:buSzPts val="2800"/>
              <a:buFont typeface="Work Sans Black"/>
              <a:buNone/>
              <a:defRPr>
                <a:solidFill>
                  <a:schemeClr val="dk1"/>
                </a:solidFill>
              </a:defRPr>
            </a:lvl4pPr>
            <a:lvl5pPr lvl="4">
              <a:spcBef>
                <a:spcPts val="0"/>
              </a:spcBef>
              <a:spcAft>
                <a:spcPts val="0"/>
              </a:spcAft>
              <a:buClr>
                <a:schemeClr val="dk1"/>
              </a:buClr>
              <a:buSzPts val="2800"/>
              <a:buFont typeface="Work Sans Black"/>
              <a:buNone/>
              <a:defRPr>
                <a:solidFill>
                  <a:schemeClr val="dk1"/>
                </a:solidFill>
              </a:defRPr>
            </a:lvl5pPr>
            <a:lvl6pPr lvl="5">
              <a:spcBef>
                <a:spcPts val="0"/>
              </a:spcBef>
              <a:spcAft>
                <a:spcPts val="0"/>
              </a:spcAft>
              <a:buClr>
                <a:schemeClr val="dk1"/>
              </a:buClr>
              <a:buSzPts val="2800"/>
              <a:buFont typeface="Work Sans Black"/>
              <a:buNone/>
              <a:defRPr>
                <a:solidFill>
                  <a:schemeClr val="dk1"/>
                </a:solidFill>
              </a:defRPr>
            </a:lvl6pPr>
            <a:lvl7pPr lvl="6">
              <a:spcBef>
                <a:spcPts val="0"/>
              </a:spcBef>
              <a:spcAft>
                <a:spcPts val="0"/>
              </a:spcAft>
              <a:buClr>
                <a:schemeClr val="dk1"/>
              </a:buClr>
              <a:buSzPts val="2800"/>
              <a:buFont typeface="Work Sans Black"/>
              <a:buNone/>
              <a:defRPr>
                <a:solidFill>
                  <a:schemeClr val="dk1"/>
                </a:solidFill>
              </a:defRPr>
            </a:lvl7pPr>
            <a:lvl8pPr lvl="7">
              <a:spcBef>
                <a:spcPts val="0"/>
              </a:spcBef>
              <a:spcAft>
                <a:spcPts val="0"/>
              </a:spcAft>
              <a:buClr>
                <a:schemeClr val="dk1"/>
              </a:buClr>
              <a:buSzPts val="2800"/>
              <a:buFont typeface="Work Sans Black"/>
              <a:buNone/>
              <a:defRPr>
                <a:solidFill>
                  <a:schemeClr val="dk1"/>
                </a:solidFill>
              </a:defRPr>
            </a:lvl8pPr>
            <a:lvl9pPr lvl="8">
              <a:spcBef>
                <a:spcPts val="0"/>
              </a:spcBef>
              <a:spcAft>
                <a:spcPts val="0"/>
              </a:spcAft>
              <a:buClr>
                <a:schemeClr val="dk1"/>
              </a:buClr>
              <a:buSzPts val="2800"/>
              <a:buFont typeface="Work Sans Black"/>
              <a:buNone/>
              <a:defRPr>
                <a:solidFill>
                  <a:schemeClr val="dk1"/>
                </a:solidFill>
              </a:defRPr>
            </a:lvl9pPr>
          </a:lstStyle>
          <a:p>
            <a:endParaRPr/>
          </a:p>
        </p:txBody>
      </p:sp>
      <p:sp>
        <p:nvSpPr>
          <p:cNvPr id="541" name="Google Shape;541;p60"/>
          <p:cNvSpPr txBox="1">
            <a:spLocks noGrp="1"/>
          </p:cNvSpPr>
          <p:nvPr>
            <p:ph type="subTitle" idx="1"/>
          </p:nvPr>
        </p:nvSpPr>
        <p:spPr>
          <a:xfrm>
            <a:off x="449575" y="432575"/>
            <a:ext cx="2277000" cy="169200"/>
          </a:xfrm>
          <a:prstGeom prst="rect">
            <a:avLst/>
          </a:prstGeom>
        </p:spPr>
        <p:txBody>
          <a:bodyPr spcFirstLastPara="1" wrap="square" lIns="0" tIns="0" rIns="0" bIns="0" anchor="b" anchorCtr="0">
            <a:noAutofit/>
          </a:bodyPr>
          <a:lstStyle>
            <a:lvl1pPr lvl="0">
              <a:spcBef>
                <a:spcPts val="0"/>
              </a:spcBef>
              <a:spcAft>
                <a:spcPts val="0"/>
              </a:spcAft>
              <a:buClr>
                <a:schemeClr val="accent3"/>
              </a:buClr>
              <a:buSzPts val="1100"/>
              <a:buFont typeface="Work Sans Black"/>
              <a:buNone/>
              <a:defRPr>
                <a:solidFill>
                  <a:schemeClr val="accent3"/>
                </a:solidFill>
              </a:defRPr>
            </a:lvl1pPr>
            <a:lvl2pPr lvl="1">
              <a:spcBef>
                <a:spcPts val="0"/>
              </a:spcBef>
              <a:spcAft>
                <a:spcPts val="0"/>
              </a:spcAft>
              <a:buClr>
                <a:schemeClr val="accent5"/>
              </a:buClr>
              <a:buSzPts val="1100"/>
              <a:buFont typeface="Work Sans Black"/>
              <a:buNone/>
              <a:defRPr/>
            </a:lvl2pPr>
            <a:lvl3pPr lvl="2">
              <a:spcBef>
                <a:spcPts val="0"/>
              </a:spcBef>
              <a:spcAft>
                <a:spcPts val="0"/>
              </a:spcAft>
              <a:buClr>
                <a:schemeClr val="accent5"/>
              </a:buClr>
              <a:buSzPts val="1100"/>
              <a:buFont typeface="Work Sans Black"/>
              <a:buNone/>
              <a:defRPr/>
            </a:lvl3pPr>
            <a:lvl4pPr lvl="3">
              <a:spcBef>
                <a:spcPts val="0"/>
              </a:spcBef>
              <a:spcAft>
                <a:spcPts val="0"/>
              </a:spcAft>
              <a:buClr>
                <a:schemeClr val="accent5"/>
              </a:buClr>
              <a:buSzPts val="1100"/>
              <a:buFont typeface="Work Sans Black"/>
              <a:buNone/>
              <a:defRPr/>
            </a:lvl4pPr>
            <a:lvl5pPr lvl="4">
              <a:spcBef>
                <a:spcPts val="0"/>
              </a:spcBef>
              <a:spcAft>
                <a:spcPts val="0"/>
              </a:spcAft>
              <a:buClr>
                <a:schemeClr val="accent5"/>
              </a:buClr>
              <a:buSzPts val="1100"/>
              <a:buFont typeface="Work Sans Black"/>
              <a:buNone/>
              <a:defRPr/>
            </a:lvl5pPr>
            <a:lvl6pPr lvl="5">
              <a:spcBef>
                <a:spcPts val="0"/>
              </a:spcBef>
              <a:spcAft>
                <a:spcPts val="0"/>
              </a:spcAft>
              <a:buClr>
                <a:schemeClr val="accent5"/>
              </a:buClr>
              <a:buSzPts val="1100"/>
              <a:buFont typeface="Work Sans Black"/>
              <a:buNone/>
              <a:defRPr/>
            </a:lvl6pPr>
            <a:lvl7pPr lvl="6">
              <a:spcBef>
                <a:spcPts val="0"/>
              </a:spcBef>
              <a:spcAft>
                <a:spcPts val="0"/>
              </a:spcAft>
              <a:buClr>
                <a:schemeClr val="accent5"/>
              </a:buClr>
              <a:buSzPts val="1100"/>
              <a:buFont typeface="Work Sans Black"/>
              <a:buNone/>
              <a:defRPr/>
            </a:lvl7pPr>
            <a:lvl8pPr lvl="7">
              <a:spcBef>
                <a:spcPts val="0"/>
              </a:spcBef>
              <a:spcAft>
                <a:spcPts val="0"/>
              </a:spcAft>
              <a:buClr>
                <a:schemeClr val="accent5"/>
              </a:buClr>
              <a:buSzPts val="1100"/>
              <a:buFont typeface="Work Sans Black"/>
              <a:buNone/>
              <a:defRPr/>
            </a:lvl8pPr>
            <a:lvl9pPr lvl="8">
              <a:spcBef>
                <a:spcPts val="0"/>
              </a:spcBef>
              <a:spcAft>
                <a:spcPts val="0"/>
              </a:spcAft>
              <a:buClr>
                <a:schemeClr val="accent5"/>
              </a:buClr>
              <a:buSzPts val="1100"/>
              <a:buFont typeface="Work Sans Black"/>
              <a:buNone/>
              <a:defRPr/>
            </a:lvl9pPr>
          </a:lstStyle>
          <a:p>
            <a:endParaRPr/>
          </a:p>
        </p:txBody>
      </p:sp>
      <p:sp>
        <p:nvSpPr>
          <p:cNvPr id="542" name="Google Shape;542;p60"/>
          <p:cNvSpPr>
            <a:spLocks noGrp="1"/>
          </p:cNvSpPr>
          <p:nvPr>
            <p:ph type="pic" idx="2"/>
          </p:nvPr>
        </p:nvSpPr>
        <p:spPr>
          <a:xfrm>
            <a:off x="456025" y="2138426"/>
            <a:ext cx="1766100" cy="1189800"/>
          </a:xfrm>
          <a:prstGeom prst="rect">
            <a:avLst/>
          </a:prstGeom>
          <a:noFill/>
          <a:ln>
            <a:noFill/>
          </a:ln>
        </p:spPr>
      </p:sp>
      <p:sp>
        <p:nvSpPr>
          <p:cNvPr id="543" name="Google Shape;543;p60"/>
          <p:cNvSpPr txBox="1">
            <a:spLocks noGrp="1"/>
          </p:cNvSpPr>
          <p:nvPr>
            <p:ph type="subTitle" idx="3"/>
          </p:nvPr>
        </p:nvSpPr>
        <p:spPr>
          <a:xfrm>
            <a:off x="453325" y="3530474"/>
            <a:ext cx="2283600" cy="169200"/>
          </a:xfrm>
          <a:prstGeom prst="rect">
            <a:avLst/>
          </a:prstGeom>
        </p:spPr>
        <p:txBody>
          <a:bodyPr spcFirstLastPara="1" wrap="square" lIns="0" tIns="0" rIns="0" bIns="0" anchor="b" anchorCtr="0">
            <a:noAutofit/>
          </a:bodyPr>
          <a:lstStyle>
            <a:lvl1pPr lvl="0">
              <a:spcBef>
                <a:spcPts val="0"/>
              </a:spcBef>
              <a:spcAft>
                <a:spcPts val="0"/>
              </a:spcAft>
              <a:buClr>
                <a:schemeClr val="lt2"/>
              </a:buClr>
              <a:buSzPts val="1100"/>
              <a:buFont typeface="Work Sans Black"/>
              <a:buNone/>
              <a:defRPr/>
            </a:lvl1pPr>
            <a:lvl2pPr lvl="1">
              <a:spcBef>
                <a:spcPts val="0"/>
              </a:spcBef>
              <a:spcAft>
                <a:spcPts val="0"/>
              </a:spcAft>
              <a:buClr>
                <a:schemeClr val="lt2"/>
              </a:buClr>
              <a:buSzPts val="1100"/>
              <a:buFont typeface="Work Sans Black"/>
              <a:buNone/>
              <a:defRPr/>
            </a:lvl2pPr>
            <a:lvl3pPr lvl="2">
              <a:spcBef>
                <a:spcPts val="0"/>
              </a:spcBef>
              <a:spcAft>
                <a:spcPts val="0"/>
              </a:spcAft>
              <a:buClr>
                <a:schemeClr val="lt2"/>
              </a:buClr>
              <a:buSzPts val="1100"/>
              <a:buFont typeface="Work Sans Black"/>
              <a:buNone/>
              <a:defRPr/>
            </a:lvl3pPr>
            <a:lvl4pPr lvl="3">
              <a:spcBef>
                <a:spcPts val="0"/>
              </a:spcBef>
              <a:spcAft>
                <a:spcPts val="0"/>
              </a:spcAft>
              <a:buClr>
                <a:schemeClr val="lt2"/>
              </a:buClr>
              <a:buSzPts val="1100"/>
              <a:buFont typeface="Work Sans Black"/>
              <a:buNone/>
              <a:defRPr/>
            </a:lvl4pPr>
            <a:lvl5pPr lvl="4">
              <a:spcBef>
                <a:spcPts val="0"/>
              </a:spcBef>
              <a:spcAft>
                <a:spcPts val="0"/>
              </a:spcAft>
              <a:buClr>
                <a:schemeClr val="lt2"/>
              </a:buClr>
              <a:buSzPts val="1100"/>
              <a:buFont typeface="Work Sans Black"/>
              <a:buNone/>
              <a:defRPr/>
            </a:lvl5pPr>
            <a:lvl6pPr lvl="5">
              <a:spcBef>
                <a:spcPts val="0"/>
              </a:spcBef>
              <a:spcAft>
                <a:spcPts val="0"/>
              </a:spcAft>
              <a:buClr>
                <a:schemeClr val="lt2"/>
              </a:buClr>
              <a:buSzPts val="1100"/>
              <a:buFont typeface="Work Sans Black"/>
              <a:buNone/>
              <a:defRPr/>
            </a:lvl6pPr>
            <a:lvl7pPr lvl="6">
              <a:spcBef>
                <a:spcPts val="0"/>
              </a:spcBef>
              <a:spcAft>
                <a:spcPts val="0"/>
              </a:spcAft>
              <a:buClr>
                <a:schemeClr val="lt2"/>
              </a:buClr>
              <a:buSzPts val="1100"/>
              <a:buFont typeface="Work Sans Black"/>
              <a:buNone/>
              <a:defRPr/>
            </a:lvl7pPr>
            <a:lvl8pPr lvl="7">
              <a:spcBef>
                <a:spcPts val="0"/>
              </a:spcBef>
              <a:spcAft>
                <a:spcPts val="0"/>
              </a:spcAft>
              <a:buClr>
                <a:schemeClr val="lt2"/>
              </a:buClr>
              <a:buSzPts val="1100"/>
              <a:buFont typeface="Work Sans Black"/>
              <a:buNone/>
              <a:defRPr/>
            </a:lvl8pPr>
            <a:lvl9pPr lvl="8">
              <a:spcBef>
                <a:spcPts val="0"/>
              </a:spcBef>
              <a:spcAft>
                <a:spcPts val="0"/>
              </a:spcAft>
              <a:buClr>
                <a:schemeClr val="lt2"/>
              </a:buClr>
              <a:buSzPts val="1100"/>
              <a:buFont typeface="Work Sans Black"/>
              <a:buNone/>
              <a:defRPr/>
            </a:lvl9pPr>
          </a:lstStyle>
          <a:p>
            <a:endParaRPr/>
          </a:p>
        </p:txBody>
      </p:sp>
      <p:sp>
        <p:nvSpPr>
          <p:cNvPr id="544" name="Google Shape;544;p60"/>
          <p:cNvSpPr/>
          <p:nvPr/>
        </p:nvSpPr>
        <p:spPr>
          <a:xfrm rot="5400000">
            <a:off x="2419450" y="1009325"/>
            <a:ext cx="4276500" cy="2733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60"/>
          <p:cNvSpPr txBox="1">
            <a:spLocks noGrp="1"/>
          </p:cNvSpPr>
          <p:nvPr>
            <p:ph type="body" idx="4"/>
          </p:nvPr>
        </p:nvSpPr>
        <p:spPr>
          <a:xfrm>
            <a:off x="3412150" y="3803400"/>
            <a:ext cx="2277000" cy="498600"/>
          </a:xfrm>
          <a:prstGeom prst="rect">
            <a:avLst/>
          </a:prstGeom>
        </p:spPr>
        <p:txBody>
          <a:bodyPr spcFirstLastPara="1" wrap="square" lIns="0" tIns="0" rIns="0" bIns="0" anchor="b" anchorCtr="0">
            <a:noAutofit/>
          </a:bodyPr>
          <a:lstStyle>
            <a:lvl1pPr marL="457200" lvl="0" indent="-279400">
              <a:spcBef>
                <a:spcPts val="0"/>
              </a:spcBef>
              <a:spcAft>
                <a:spcPts val="0"/>
              </a:spcAft>
              <a:buSzPts val="800"/>
              <a:buFont typeface="Work Sans"/>
              <a:buChar char="●"/>
              <a:defRPr/>
            </a:lvl1pPr>
            <a:lvl2pPr marL="914400" lvl="1" indent="-279400">
              <a:spcBef>
                <a:spcPts val="0"/>
              </a:spcBef>
              <a:spcAft>
                <a:spcPts val="0"/>
              </a:spcAft>
              <a:buSzPts val="800"/>
              <a:buFont typeface="Work Sans"/>
              <a:buChar char="○"/>
              <a:defRPr/>
            </a:lvl2pPr>
            <a:lvl3pPr marL="1371600" lvl="2" indent="-279400">
              <a:spcBef>
                <a:spcPts val="0"/>
              </a:spcBef>
              <a:spcAft>
                <a:spcPts val="0"/>
              </a:spcAft>
              <a:buSzPts val="800"/>
              <a:buFont typeface="Work Sans"/>
              <a:buChar char="■"/>
              <a:defRPr/>
            </a:lvl3pPr>
            <a:lvl4pPr marL="1828800" lvl="3" indent="-279400">
              <a:spcBef>
                <a:spcPts val="0"/>
              </a:spcBef>
              <a:spcAft>
                <a:spcPts val="0"/>
              </a:spcAft>
              <a:buSzPts val="800"/>
              <a:buFont typeface="Work Sans"/>
              <a:buChar char="●"/>
              <a:defRPr/>
            </a:lvl4pPr>
            <a:lvl5pPr marL="2286000" lvl="4" indent="-279400">
              <a:spcBef>
                <a:spcPts val="0"/>
              </a:spcBef>
              <a:spcAft>
                <a:spcPts val="0"/>
              </a:spcAft>
              <a:buSzPts val="800"/>
              <a:buFont typeface="Work Sans"/>
              <a:buChar char="○"/>
              <a:defRPr/>
            </a:lvl5pPr>
            <a:lvl6pPr marL="2743200" lvl="5" indent="-279400">
              <a:spcBef>
                <a:spcPts val="0"/>
              </a:spcBef>
              <a:spcAft>
                <a:spcPts val="0"/>
              </a:spcAft>
              <a:buSzPts val="800"/>
              <a:buFont typeface="Work Sans"/>
              <a:buChar char="■"/>
              <a:defRPr/>
            </a:lvl6pPr>
            <a:lvl7pPr marL="3200400" lvl="6" indent="-279400">
              <a:spcBef>
                <a:spcPts val="0"/>
              </a:spcBef>
              <a:spcAft>
                <a:spcPts val="0"/>
              </a:spcAft>
              <a:buSzPts val="800"/>
              <a:buFont typeface="Work Sans"/>
              <a:buChar char="●"/>
              <a:defRPr/>
            </a:lvl7pPr>
            <a:lvl8pPr marL="3657600" lvl="7" indent="-279400">
              <a:spcBef>
                <a:spcPts val="0"/>
              </a:spcBef>
              <a:spcAft>
                <a:spcPts val="0"/>
              </a:spcAft>
              <a:buSzPts val="800"/>
              <a:buFont typeface="Work Sans"/>
              <a:buChar char="○"/>
              <a:defRPr/>
            </a:lvl8pPr>
            <a:lvl9pPr marL="4114800" lvl="8" indent="-279400">
              <a:spcBef>
                <a:spcPts val="0"/>
              </a:spcBef>
              <a:spcAft>
                <a:spcPts val="0"/>
              </a:spcAft>
              <a:buSzPts val="800"/>
              <a:buFont typeface="Work Sans"/>
              <a:buChar char="■"/>
              <a:defRPr/>
            </a:lvl9pPr>
          </a:lstStyle>
          <a:p>
            <a:endParaRPr/>
          </a:p>
        </p:txBody>
      </p:sp>
      <p:sp>
        <p:nvSpPr>
          <p:cNvPr id="546" name="Google Shape;546;p60"/>
          <p:cNvSpPr>
            <a:spLocks noGrp="1"/>
          </p:cNvSpPr>
          <p:nvPr>
            <p:ph type="pic" idx="5"/>
          </p:nvPr>
        </p:nvSpPr>
        <p:spPr>
          <a:xfrm>
            <a:off x="3418600" y="2138400"/>
            <a:ext cx="1766100" cy="1189800"/>
          </a:xfrm>
          <a:prstGeom prst="rect">
            <a:avLst/>
          </a:prstGeom>
          <a:noFill/>
          <a:ln>
            <a:noFill/>
          </a:ln>
        </p:spPr>
      </p:sp>
      <p:sp>
        <p:nvSpPr>
          <p:cNvPr id="547" name="Google Shape;547;p60"/>
          <p:cNvSpPr txBox="1">
            <a:spLocks noGrp="1"/>
          </p:cNvSpPr>
          <p:nvPr>
            <p:ph type="subTitle" idx="6"/>
          </p:nvPr>
        </p:nvSpPr>
        <p:spPr>
          <a:xfrm>
            <a:off x="3415900" y="3530474"/>
            <a:ext cx="2283600" cy="169200"/>
          </a:xfrm>
          <a:prstGeom prst="rect">
            <a:avLst/>
          </a:prstGeom>
        </p:spPr>
        <p:txBody>
          <a:bodyPr spcFirstLastPara="1" wrap="square" lIns="0" tIns="0" rIns="0" bIns="0" anchor="b" anchorCtr="0">
            <a:noAutofit/>
          </a:bodyPr>
          <a:lstStyle>
            <a:lvl1pPr lvl="0">
              <a:spcBef>
                <a:spcPts val="0"/>
              </a:spcBef>
              <a:spcAft>
                <a:spcPts val="0"/>
              </a:spcAft>
              <a:buClr>
                <a:schemeClr val="lt2"/>
              </a:buClr>
              <a:buSzPts val="1100"/>
              <a:buFont typeface="Work Sans Black"/>
              <a:buNone/>
              <a:defRPr/>
            </a:lvl1pPr>
            <a:lvl2pPr lvl="1">
              <a:spcBef>
                <a:spcPts val="0"/>
              </a:spcBef>
              <a:spcAft>
                <a:spcPts val="0"/>
              </a:spcAft>
              <a:buClr>
                <a:schemeClr val="lt2"/>
              </a:buClr>
              <a:buSzPts val="1100"/>
              <a:buFont typeface="Work Sans Black"/>
              <a:buNone/>
              <a:defRPr/>
            </a:lvl2pPr>
            <a:lvl3pPr lvl="2">
              <a:spcBef>
                <a:spcPts val="0"/>
              </a:spcBef>
              <a:spcAft>
                <a:spcPts val="0"/>
              </a:spcAft>
              <a:buClr>
                <a:schemeClr val="lt2"/>
              </a:buClr>
              <a:buSzPts val="1100"/>
              <a:buFont typeface="Work Sans Black"/>
              <a:buNone/>
              <a:defRPr/>
            </a:lvl3pPr>
            <a:lvl4pPr lvl="3">
              <a:spcBef>
                <a:spcPts val="0"/>
              </a:spcBef>
              <a:spcAft>
                <a:spcPts val="0"/>
              </a:spcAft>
              <a:buClr>
                <a:schemeClr val="lt2"/>
              </a:buClr>
              <a:buSzPts val="1100"/>
              <a:buFont typeface="Work Sans Black"/>
              <a:buNone/>
              <a:defRPr/>
            </a:lvl4pPr>
            <a:lvl5pPr lvl="4">
              <a:spcBef>
                <a:spcPts val="0"/>
              </a:spcBef>
              <a:spcAft>
                <a:spcPts val="0"/>
              </a:spcAft>
              <a:buClr>
                <a:schemeClr val="lt2"/>
              </a:buClr>
              <a:buSzPts val="1100"/>
              <a:buFont typeface="Work Sans Black"/>
              <a:buNone/>
              <a:defRPr/>
            </a:lvl5pPr>
            <a:lvl6pPr lvl="5">
              <a:spcBef>
                <a:spcPts val="0"/>
              </a:spcBef>
              <a:spcAft>
                <a:spcPts val="0"/>
              </a:spcAft>
              <a:buClr>
                <a:schemeClr val="lt2"/>
              </a:buClr>
              <a:buSzPts val="1100"/>
              <a:buFont typeface="Work Sans Black"/>
              <a:buNone/>
              <a:defRPr/>
            </a:lvl6pPr>
            <a:lvl7pPr lvl="6">
              <a:spcBef>
                <a:spcPts val="0"/>
              </a:spcBef>
              <a:spcAft>
                <a:spcPts val="0"/>
              </a:spcAft>
              <a:buClr>
                <a:schemeClr val="lt2"/>
              </a:buClr>
              <a:buSzPts val="1100"/>
              <a:buFont typeface="Work Sans Black"/>
              <a:buNone/>
              <a:defRPr/>
            </a:lvl7pPr>
            <a:lvl8pPr lvl="7">
              <a:spcBef>
                <a:spcPts val="0"/>
              </a:spcBef>
              <a:spcAft>
                <a:spcPts val="0"/>
              </a:spcAft>
              <a:buClr>
                <a:schemeClr val="lt2"/>
              </a:buClr>
              <a:buSzPts val="1100"/>
              <a:buFont typeface="Work Sans Black"/>
              <a:buNone/>
              <a:defRPr/>
            </a:lvl8pPr>
            <a:lvl9pPr lvl="8">
              <a:spcBef>
                <a:spcPts val="0"/>
              </a:spcBef>
              <a:spcAft>
                <a:spcPts val="0"/>
              </a:spcAft>
              <a:buClr>
                <a:schemeClr val="lt2"/>
              </a:buClr>
              <a:buSzPts val="1100"/>
              <a:buFont typeface="Work Sans Black"/>
              <a:buNone/>
              <a:defRPr/>
            </a:lvl9pPr>
          </a:lstStyle>
          <a:p>
            <a:endParaRPr/>
          </a:p>
        </p:txBody>
      </p:sp>
      <p:sp>
        <p:nvSpPr>
          <p:cNvPr id="548" name="Google Shape;548;p60"/>
          <p:cNvSpPr/>
          <p:nvPr/>
        </p:nvSpPr>
        <p:spPr>
          <a:xfrm rot="5400000">
            <a:off x="5382025" y="1009325"/>
            <a:ext cx="4276500" cy="2733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60"/>
          <p:cNvSpPr txBox="1">
            <a:spLocks noGrp="1"/>
          </p:cNvSpPr>
          <p:nvPr>
            <p:ph type="body" idx="7"/>
          </p:nvPr>
        </p:nvSpPr>
        <p:spPr>
          <a:xfrm>
            <a:off x="6374725" y="3803250"/>
            <a:ext cx="2277000" cy="498600"/>
          </a:xfrm>
          <a:prstGeom prst="rect">
            <a:avLst/>
          </a:prstGeom>
        </p:spPr>
        <p:txBody>
          <a:bodyPr spcFirstLastPara="1" wrap="square" lIns="0" tIns="0" rIns="0" bIns="0" anchor="b" anchorCtr="0">
            <a:noAutofit/>
          </a:bodyPr>
          <a:lstStyle>
            <a:lvl1pPr marL="457200" lvl="0" indent="-279400">
              <a:spcBef>
                <a:spcPts val="0"/>
              </a:spcBef>
              <a:spcAft>
                <a:spcPts val="0"/>
              </a:spcAft>
              <a:buSzPts val="800"/>
              <a:buFont typeface="Work Sans"/>
              <a:buChar char="●"/>
              <a:defRPr/>
            </a:lvl1pPr>
            <a:lvl2pPr marL="914400" lvl="1" indent="-279400">
              <a:spcBef>
                <a:spcPts val="0"/>
              </a:spcBef>
              <a:spcAft>
                <a:spcPts val="0"/>
              </a:spcAft>
              <a:buSzPts val="800"/>
              <a:buFont typeface="Work Sans"/>
              <a:buChar char="○"/>
              <a:defRPr/>
            </a:lvl2pPr>
            <a:lvl3pPr marL="1371600" lvl="2" indent="-279400">
              <a:spcBef>
                <a:spcPts val="0"/>
              </a:spcBef>
              <a:spcAft>
                <a:spcPts val="0"/>
              </a:spcAft>
              <a:buSzPts val="800"/>
              <a:buFont typeface="Work Sans"/>
              <a:buChar char="■"/>
              <a:defRPr/>
            </a:lvl3pPr>
            <a:lvl4pPr marL="1828800" lvl="3" indent="-279400">
              <a:spcBef>
                <a:spcPts val="0"/>
              </a:spcBef>
              <a:spcAft>
                <a:spcPts val="0"/>
              </a:spcAft>
              <a:buSzPts val="800"/>
              <a:buFont typeface="Work Sans"/>
              <a:buChar char="●"/>
              <a:defRPr/>
            </a:lvl4pPr>
            <a:lvl5pPr marL="2286000" lvl="4" indent="-279400">
              <a:spcBef>
                <a:spcPts val="0"/>
              </a:spcBef>
              <a:spcAft>
                <a:spcPts val="0"/>
              </a:spcAft>
              <a:buSzPts val="800"/>
              <a:buFont typeface="Work Sans"/>
              <a:buChar char="○"/>
              <a:defRPr/>
            </a:lvl5pPr>
            <a:lvl6pPr marL="2743200" lvl="5" indent="-279400">
              <a:spcBef>
                <a:spcPts val="0"/>
              </a:spcBef>
              <a:spcAft>
                <a:spcPts val="0"/>
              </a:spcAft>
              <a:buSzPts val="800"/>
              <a:buFont typeface="Work Sans"/>
              <a:buChar char="■"/>
              <a:defRPr/>
            </a:lvl6pPr>
            <a:lvl7pPr marL="3200400" lvl="6" indent="-279400">
              <a:spcBef>
                <a:spcPts val="0"/>
              </a:spcBef>
              <a:spcAft>
                <a:spcPts val="0"/>
              </a:spcAft>
              <a:buSzPts val="800"/>
              <a:buFont typeface="Work Sans"/>
              <a:buChar char="●"/>
              <a:defRPr/>
            </a:lvl7pPr>
            <a:lvl8pPr marL="3657600" lvl="7" indent="-279400">
              <a:spcBef>
                <a:spcPts val="0"/>
              </a:spcBef>
              <a:spcAft>
                <a:spcPts val="0"/>
              </a:spcAft>
              <a:buSzPts val="800"/>
              <a:buFont typeface="Work Sans"/>
              <a:buChar char="○"/>
              <a:defRPr/>
            </a:lvl8pPr>
            <a:lvl9pPr marL="4114800" lvl="8" indent="-279400">
              <a:spcBef>
                <a:spcPts val="0"/>
              </a:spcBef>
              <a:spcAft>
                <a:spcPts val="0"/>
              </a:spcAft>
              <a:buSzPts val="800"/>
              <a:buFont typeface="Work Sans"/>
              <a:buChar char="■"/>
              <a:defRPr/>
            </a:lvl9pPr>
          </a:lstStyle>
          <a:p>
            <a:endParaRPr/>
          </a:p>
        </p:txBody>
      </p:sp>
      <p:sp>
        <p:nvSpPr>
          <p:cNvPr id="550" name="Google Shape;550;p60"/>
          <p:cNvSpPr>
            <a:spLocks noGrp="1"/>
          </p:cNvSpPr>
          <p:nvPr>
            <p:ph type="pic" idx="8"/>
          </p:nvPr>
        </p:nvSpPr>
        <p:spPr>
          <a:xfrm>
            <a:off x="6381175" y="2138400"/>
            <a:ext cx="1766100" cy="1189800"/>
          </a:xfrm>
          <a:prstGeom prst="rect">
            <a:avLst/>
          </a:prstGeom>
          <a:noFill/>
          <a:ln>
            <a:noFill/>
          </a:ln>
        </p:spPr>
      </p:sp>
      <p:sp>
        <p:nvSpPr>
          <p:cNvPr id="551" name="Google Shape;551;p60"/>
          <p:cNvSpPr txBox="1">
            <a:spLocks noGrp="1"/>
          </p:cNvSpPr>
          <p:nvPr>
            <p:ph type="subTitle" idx="9"/>
          </p:nvPr>
        </p:nvSpPr>
        <p:spPr>
          <a:xfrm>
            <a:off x="6378475" y="3530474"/>
            <a:ext cx="2283600" cy="169200"/>
          </a:xfrm>
          <a:prstGeom prst="rect">
            <a:avLst/>
          </a:prstGeom>
        </p:spPr>
        <p:txBody>
          <a:bodyPr spcFirstLastPara="1" wrap="square" lIns="0" tIns="0" rIns="0" bIns="0" anchor="b" anchorCtr="0">
            <a:noAutofit/>
          </a:bodyPr>
          <a:lstStyle>
            <a:lvl1pPr lvl="0">
              <a:spcBef>
                <a:spcPts val="0"/>
              </a:spcBef>
              <a:spcAft>
                <a:spcPts val="0"/>
              </a:spcAft>
              <a:buClr>
                <a:schemeClr val="lt2"/>
              </a:buClr>
              <a:buSzPts val="1100"/>
              <a:buFont typeface="Work Sans Black"/>
              <a:buNone/>
              <a:defRPr/>
            </a:lvl1pPr>
            <a:lvl2pPr lvl="1">
              <a:spcBef>
                <a:spcPts val="0"/>
              </a:spcBef>
              <a:spcAft>
                <a:spcPts val="0"/>
              </a:spcAft>
              <a:buClr>
                <a:schemeClr val="lt2"/>
              </a:buClr>
              <a:buSzPts val="1100"/>
              <a:buFont typeface="Work Sans Black"/>
              <a:buNone/>
              <a:defRPr/>
            </a:lvl2pPr>
            <a:lvl3pPr lvl="2">
              <a:spcBef>
                <a:spcPts val="0"/>
              </a:spcBef>
              <a:spcAft>
                <a:spcPts val="0"/>
              </a:spcAft>
              <a:buClr>
                <a:schemeClr val="lt2"/>
              </a:buClr>
              <a:buSzPts val="1100"/>
              <a:buFont typeface="Work Sans Black"/>
              <a:buNone/>
              <a:defRPr/>
            </a:lvl3pPr>
            <a:lvl4pPr lvl="3">
              <a:spcBef>
                <a:spcPts val="0"/>
              </a:spcBef>
              <a:spcAft>
                <a:spcPts val="0"/>
              </a:spcAft>
              <a:buClr>
                <a:schemeClr val="lt2"/>
              </a:buClr>
              <a:buSzPts val="1100"/>
              <a:buFont typeface="Work Sans Black"/>
              <a:buNone/>
              <a:defRPr/>
            </a:lvl4pPr>
            <a:lvl5pPr lvl="4">
              <a:spcBef>
                <a:spcPts val="0"/>
              </a:spcBef>
              <a:spcAft>
                <a:spcPts val="0"/>
              </a:spcAft>
              <a:buClr>
                <a:schemeClr val="lt2"/>
              </a:buClr>
              <a:buSzPts val="1100"/>
              <a:buFont typeface="Work Sans Black"/>
              <a:buNone/>
              <a:defRPr/>
            </a:lvl5pPr>
            <a:lvl6pPr lvl="5">
              <a:spcBef>
                <a:spcPts val="0"/>
              </a:spcBef>
              <a:spcAft>
                <a:spcPts val="0"/>
              </a:spcAft>
              <a:buClr>
                <a:schemeClr val="lt2"/>
              </a:buClr>
              <a:buSzPts val="1100"/>
              <a:buFont typeface="Work Sans Black"/>
              <a:buNone/>
              <a:defRPr/>
            </a:lvl6pPr>
            <a:lvl7pPr lvl="6">
              <a:spcBef>
                <a:spcPts val="0"/>
              </a:spcBef>
              <a:spcAft>
                <a:spcPts val="0"/>
              </a:spcAft>
              <a:buClr>
                <a:schemeClr val="lt2"/>
              </a:buClr>
              <a:buSzPts val="1100"/>
              <a:buFont typeface="Work Sans Black"/>
              <a:buNone/>
              <a:defRPr/>
            </a:lvl7pPr>
            <a:lvl8pPr lvl="7">
              <a:spcBef>
                <a:spcPts val="0"/>
              </a:spcBef>
              <a:spcAft>
                <a:spcPts val="0"/>
              </a:spcAft>
              <a:buClr>
                <a:schemeClr val="lt2"/>
              </a:buClr>
              <a:buSzPts val="1100"/>
              <a:buFont typeface="Work Sans Black"/>
              <a:buNone/>
              <a:defRPr/>
            </a:lvl8pPr>
            <a:lvl9pPr lvl="8">
              <a:spcBef>
                <a:spcPts val="0"/>
              </a:spcBef>
              <a:spcAft>
                <a:spcPts val="0"/>
              </a:spcAft>
              <a:buClr>
                <a:schemeClr val="lt2"/>
              </a:buClr>
              <a:buSzPts val="1100"/>
              <a:buFont typeface="Work Sans Black"/>
              <a:buNone/>
              <a:defRPr/>
            </a:lvl9pPr>
          </a:lstStyle>
          <a:p>
            <a:endParaRPr/>
          </a:p>
        </p:txBody>
      </p:sp>
      <p:sp>
        <p:nvSpPr>
          <p:cNvPr id="552" name="Google Shape;552;p60"/>
          <p:cNvSpPr txBox="1">
            <a:spLocks noGrp="1"/>
          </p:cNvSpPr>
          <p:nvPr>
            <p:ph type="sldNum" idx="12"/>
          </p:nvPr>
        </p:nvSpPr>
        <p:spPr>
          <a:xfrm>
            <a:off x="226300" y="4886025"/>
            <a:ext cx="456600" cy="1692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da"/>
              <a:t>‹#›</a:t>
            </a:fld>
            <a:endParaRPr/>
          </a:p>
        </p:txBody>
      </p:sp>
      <p:sp>
        <p:nvSpPr>
          <p:cNvPr id="553" name="Google Shape;553;p60"/>
          <p:cNvSpPr txBox="1">
            <a:spLocks noGrp="1"/>
          </p:cNvSpPr>
          <p:nvPr>
            <p:ph type="body" idx="13"/>
          </p:nvPr>
        </p:nvSpPr>
        <p:spPr>
          <a:xfrm>
            <a:off x="1655064" y="4911250"/>
            <a:ext cx="2030100" cy="118800"/>
          </a:xfrm>
          <a:prstGeom prst="rect">
            <a:avLst/>
          </a:prstGeom>
        </p:spPr>
        <p:txBody>
          <a:bodyPr spcFirstLastPara="1" wrap="square" lIns="0" tIns="0" rIns="0" bIns="0" anchor="t" anchorCtr="0">
            <a:noAutofit/>
          </a:bodyPr>
          <a:lstStyle>
            <a:lvl1pPr marL="457200" lvl="0" indent="-279400" algn="ctr">
              <a:spcBef>
                <a:spcPts val="0"/>
              </a:spcBef>
              <a:spcAft>
                <a:spcPts val="0"/>
              </a:spcAft>
              <a:buClr>
                <a:schemeClr val="lt2"/>
              </a:buClr>
              <a:buSzPts val="800"/>
              <a:buChar char="●"/>
              <a:defRPr>
                <a:solidFill>
                  <a:schemeClr val="lt2"/>
                </a:solidFill>
              </a:defRPr>
            </a:lvl1pPr>
            <a:lvl2pPr marL="914400" lvl="1" indent="-279400" algn="ctr">
              <a:spcBef>
                <a:spcPts val="0"/>
              </a:spcBef>
              <a:spcAft>
                <a:spcPts val="0"/>
              </a:spcAft>
              <a:buClr>
                <a:schemeClr val="lt2"/>
              </a:buClr>
              <a:buSzPts val="800"/>
              <a:buChar char="○"/>
              <a:defRPr>
                <a:solidFill>
                  <a:schemeClr val="lt2"/>
                </a:solidFill>
              </a:defRPr>
            </a:lvl2pPr>
            <a:lvl3pPr marL="1371600" lvl="2" indent="-279400" algn="ctr">
              <a:spcBef>
                <a:spcPts val="0"/>
              </a:spcBef>
              <a:spcAft>
                <a:spcPts val="0"/>
              </a:spcAft>
              <a:buClr>
                <a:schemeClr val="lt2"/>
              </a:buClr>
              <a:buSzPts val="800"/>
              <a:buChar char="■"/>
              <a:defRPr>
                <a:solidFill>
                  <a:schemeClr val="lt2"/>
                </a:solidFill>
              </a:defRPr>
            </a:lvl3pPr>
            <a:lvl4pPr marL="1828800" lvl="3" indent="-279400" algn="ctr">
              <a:spcBef>
                <a:spcPts val="0"/>
              </a:spcBef>
              <a:spcAft>
                <a:spcPts val="0"/>
              </a:spcAft>
              <a:buClr>
                <a:schemeClr val="lt2"/>
              </a:buClr>
              <a:buSzPts val="800"/>
              <a:buChar char="●"/>
              <a:defRPr>
                <a:solidFill>
                  <a:schemeClr val="lt2"/>
                </a:solidFill>
              </a:defRPr>
            </a:lvl4pPr>
            <a:lvl5pPr marL="2286000" lvl="4" indent="-279400" algn="ctr">
              <a:spcBef>
                <a:spcPts val="0"/>
              </a:spcBef>
              <a:spcAft>
                <a:spcPts val="0"/>
              </a:spcAft>
              <a:buClr>
                <a:schemeClr val="lt2"/>
              </a:buClr>
              <a:buSzPts val="800"/>
              <a:buChar char="○"/>
              <a:defRPr>
                <a:solidFill>
                  <a:schemeClr val="lt2"/>
                </a:solidFill>
              </a:defRPr>
            </a:lvl5pPr>
            <a:lvl6pPr marL="2743200" lvl="5" indent="-279400" algn="ctr">
              <a:spcBef>
                <a:spcPts val="0"/>
              </a:spcBef>
              <a:spcAft>
                <a:spcPts val="0"/>
              </a:spcAft>
              <a:buClr>
                <a:schemeClr val="lt2"/>
              </a:buClr>
              <a:buSzPts val="800"/>
              <a:buChar char="■"/>
              <a:defRPr>
                <a:solidFill>
                  <a:schemeClr val="lt2"/>
                </a:solidFill>
              </a:defRPr>
            </a:lvl6pPr>
            <a:lvl7pPr marL="3200400" lvl="6" indent="-279400" algn="ctr">
              <a:spcBef>
                <a:spcPts val="0"/>
              </a:spcBef>
              <a:spcAft>
                <a:spcPts val="0"/>
              </a:spcAft>
              <a:buClr>
                <a:schemeClr val="lt2"/>
              </a:buClr>
              <a:buSzPts val="800"/>
              <a:buChar char="●"/>
              <a:defRPr>
                <a:solidFill>
                  <a:schemeClr val="lt2"/>
                </a:solidFill>
              </a:defRPr>
            </a:lvl7pPr>
            <a:lvl8pPr marL="3657600" lvl="7" indent="-279400" algn="ctr">
              <a:spcBef>
                <a:spcPts val="0"/>
              </a:spcBef>
              <a:spcAft>
                <a:spcPts val="0"/>
              </a:spcAft>
              <a:buClr>
                <a:schemeClr val="lt2"/>
              </a:buClr>
              <a:buSzPts val="800"/>
              <a:buChar char="○"/>
              <a:defRPr>
                <a:solidFill>
                  <a:schemeClr val="lt2"/>
                </a:solidFill>
              </a:defRPr>
            </a:lvl8pPr>
            <a:lvl9pPr marL="4114800" lvl="8" indent="-279400" algn="ctr">
              <a:spcBef>
                <a:spcPts val="0"/>
              </a:spcBef>
              <a:spcAft>
                <a:spcPts val="0"/>
              </a:spcAft>
              <a:buClr>
                <a:schemeClr val="lt2"/>
              </a:buClr>
              <a:buSzPts val="800"/>
              <a:buChar char="■"/>
              <a:defRPr>
                <a:solidFill>
                  <a:schemeClr val="lt2"/>
                </a:solidFill>
              </a:defRPr>
            </a:lvl9pPr>
          </a:lstStyle>
          <a:p>
            <a:endParaRPr/>
          </a:p>
        </p:txBody>
      </p:sp>
      <p:sp>
        <p:nvSpPr>
          <p:cNvPr id="554" name="Google Shape;554;p60"/>
          <p:cNvSpPr txBox="1">
            <a:spLocks noGrp="1"/>
          </p:cNvSpPr>
          <p:nvPr>
            <p:ph type="body" idx="14"/>
          </p:nvPr>
        </p:nvSpPr>
        <p:spPr>
          <a:xfrm>
            <a:off x="4480560" y="4911225"/>
            <a:ext cx="2030100" cy="118800"/>
          </a:xfrm>
          <a:prstGeom prst="rect">
            <a:avLst/>
          </a:prstGeom>
        </p:spPr>
        <p:txBody>
          <a:bodyPr spcFirstLastPara="1" wrap="square" lIns="0" tIns="0" rIns="0" bIns="0" anchor="t" anchorCtr="0">
            <a:noAutofit/>
          </a:bodyPr>
          <a:lstStyle>
            <a:lvl1pPr marL="457200" lvl="0" indent="-279400" algn="ctr">
              <a:spcBef>
                <a:spcPts val="0"/>
              </a:spcBef>
              <a:spcAft>
                <a:spcPts val="0"/>
              </a:spcAft>
              <a:buClr>
                <a:schemeClr val="lt2"/>
              </a:buClr>
              <a:buSzPts val="800"/>
              <a:buChar char="●"/>
              <a:defRPr>
                <a:solidFill>
                  <a:schemeClr val="lt2"/>
                </a:solidFill>
              </a:defRPr>
            </a:lvl1pPr>
            <a:lvl2pPr marL="914400" lvl="1" indent="-279400" algn="ctr">
              <a:spcBef>
                <a:spcPts val="0"/>
              </a:spcBef>
              <a:spcAft>
                <a:spcPts val="0"/>
              </a:spcAft>
              <a:buClr>
                <a:schemeClr val="lt2"/>
              </a:buClr>
              <a:buSzPts val="800"/>
              <a:buChar char="○"/>
              <a:defRPr>
                <a:solidFill>
                  <a:schemeClr val="lt2"/>
                </a:solidFill>
              </a:defRPr>
            </a:lvl2pPr>
            <a:lvl3pPr marL="1371600" lvl="2" indent="-279400" algn="ctr">
              <a:spcBef>
                <a:spcPts val="0"/>
              </a:spcBef>
              <a:spcAft>
                <a:spcPts val="0"/>
              </a:spcAft>
              <a:buClr>
                <a:schemeClr val="lt2"/>
              </a:buClr>
              <a:buSzPts val="800"/>
              <a:buChar char="■"/>
              <a:defRPr>
                <a:solidFill>
                  <a:schemeClr val="lt2"/>
                </a:solidFill>
              </a:defRPr>
            </a:lvl3pPr>
            <a:lvl4pPr marL="1828800" lvl="3" indent="-279400" algn="ctr">
              <a:spcBef>
                <a:spcPts val="0"/>
              </a:spcBef>
              <a:spcAft>
                <a:spcPts val="0"/>
              </a:spcAft>
              <a:buClr>
                <a:schemeClr val="lt2"/>
              </a:buClr>
              <a:buSzPts val="800"/>
              <a:buChar char="●"/>
              <a:defRPr>
                <a:solidFill>
                  <a:schemeClr val="lt2"/>
                </a:solidFill>
              </a:defRPr>
            </a:lvl4pPr>
            <a:lvl5pPr marL="2286000" lvl="4" indent="-279400" algn="ctr">
              <a:spcBef>
                <a:spcPts val="0"/>
              </a:spcBef>
              <a:spcAft>
                <a:spcPts val="0"/>
              </a:spcAft>
              <a:buClr>
                <a:schemeClr val="lt2"/>
              </a:buClr>
              <a:buSzPts val="800"/>
              <a:buChar char="○"/>
              <a:defRPr>
                <a:solidFill>
                  <a:schemeClr val="lt2"/>
                </a:solidFill>
              </a:defRPr>
            </a:lvl5pPr>
            <a:lvl6pPr marL="2743200" lvl="5" indent="-279400" algn="ctr">
              <a:spcBef>
                <a:spcPts val="0"/>
              </a:spcBef>
              <a:spcAft>
                <a:spcPts val="0"/>
              </a:spcAft>
              <a:buClr>
                <a:schemeClr val="lt2"/>
              </a:buClr>
              <a:buSzPts val="800"/>
              <a:buChar char="■"/>
              <a:defRPr>
                <a:solidFill>
                  <a:schemeClr val="lt2"/>
                </a:solidFill>
              </a:defRPr>
            </a:lvl6pPr>
            <a:lvl7pPr marL="3200400" lvl="6" indent="-279400" algn="ctr">
              <a:spcBef>
                <a:spcPts val="0"/>
              </a:spcBef>
              <a:spcAft>
                <a:spcPts val="0"/>
              </a:spcAft>
              <a:buClr>
                <a:schemeClr val="lt2"/>
              </a:buClr>
              <a:buSzPts val="800"/>
              <a:buChar char="●"/>
              <a:defRPr>
                <a:solidFill>
                  <a:schemeClr val="lt2"/>
                </a:solidFill>
              </a:defRPr>
            </a:lvl7pPr>
            <a:lvl8pPr marL="3657600" lvl="7" indent="-279400" algn="ctr">
              <a:spcBef>
                <a:spcPts val="0"/>
              </a:spcBef>
              <a:spcAft>
                <a:spcPts val="0"/>
              </a:spcAft>
              <a:buClr>
                <a:schemeClr val="lt2"/>
              </a:buClr>
              <a:buSzPts val="800"/>
              <a:buChar char="○"/>
              <a:defRPr>
                <a:solidFill>
                  <a:schemeClr val="lt2"/>
                </a:solidFill>
              </a:defRPr>
            </a:lvl8pPr>
            <a:lvl9pPr marL="4114800" lvl="8" indent="-279400" algn="ctr">
              <a:spcBef>
                <a:spcPts val="0"/>
              </a:spcBef>
              <a:spcAft>
                <a:spcPts val="0"/>
              </a:spcAft>
              <a:buClr>
                <a:schemeClr val="lt2"/>
              </a:buClr>
              <a:buSzPts val="800"/>
              <a:buChar char="■"/>
              <a:defRPr>
                <a:solidFill>
                  <a:schemeClr val="lt2"/>
                </a:solidFill>
              </a:defRPr>
            </a:lvl9pPr>
          </a:lstStyle>
          <a:p>
            <a:endParaRPr/>
          </a:p>
        </p:txBody>
      </p:sp>
      <p:sp>
        <p:nvSpPr>
          <p:cNvPr id="555" name="Google Shape;555;p60"/>
          <p:cNvSpPr txBox="1">
            <a:spLocks noGrp="1"/>
          </p:cNvSpPr>
          <p:nvPr>
            <p:ph type="body" idx="15"/>
          </p:nvPr>
        </p:nvSpPr>
        <p:spPr>
          <a:xfrm>
            <a:off x="6858000" y="4911225"/>
            <a:ext cx="2030100" cy="118800"/>
          </a:xfrm>
          <a:prstGeom prst="rect">
            <a:avLst/>
          </a:prstGeom>
        </p:spPr>
        <p:txBody>
          <a:bodyPr spcFirstLastPara="1" wrap="square" lIns="0" tIns="0" rIns="0" bIns="0" anchor="t" anchorCtr="0">
            <a:noAutofit/>
          </a:bodyPr>
          <a:lstStyle>
            <a:lvl1pPr marL="457200" lvl="0" indent="-279400" algn="r">
              <a:spcBef>
                <a:spcPts val="0"/>
              </a:spcBef>
              <a:spcAft>
                <a:spcPts val="0"/>
              </a:spcAft>
              <a:buClr>
                <a:schemeClr val="lt2"/>
              </a:buClr>
              <a:buSzPts val="800"/>
              <a:buChar char="●"/>
              <a:defRPr>
                <a:solidFill>
                  <a:schemeClr val="lt2"/>
                </a:solidFill>
              </a:defRPr>
            </a:lvl1pPr>
            <a:lvl2pPr marL="914400" lvl="1" indent="-279400" algn="r">
              <a:spcBef>
                <a:spcPts val="0"/>
              </a:spcBef>
              <a:spcAft>
                <a:spcPts val="0"/>
              </a:spcAft>
              <a:buClr>
                <a:schemeClr val="lt2"/>
              </a:buClr>
              <a:buSzPts val="800"/>
              <a:buChar char="○"/>
              <a:defRPr>
                <a:solidFill>
                  <a:schemeClr val="lt2"/>
                </a:solidFill>
              </a:defRPr>
            </a:lvl2pPr>
            <a:lvl3pPr marL="1371600" lvl="2" indent="-279400" algn="r">
              <a:spcBef>
                <a:spcPts val="0"/>
              </a:spcBef>
              <a:spcAft>
                <a:spcPts val="0"/>
              </a:spcAft>
              <a:buClr>
                <a:schemeClr val="lt2"/>
              </a:buClr>
              <a:buSzPts val="800"/>
              <a:buChar char="■"/>
              <a:defRPr>
                <a:solidFill>
                  <a:schemeClr val="lt2"/>
                </a:solidFill>
              </a:defRPr>
            </a:lvl3pPr>
            <a:lvl4pPr marL="1828800" lvl="3" indent="-279400" algn="r">
              <a:spcBef>
                <a:spcPts val="0"/>
              </a:spcBef>
              <a:spcAft>
                <a:spcPts val="0"/>
              </a:spcAft>
              <a:buClr>
                <a:schemeClr val="lt2"/>
              </a:buClr>
              <a:buSzPts val="800"/>
              <a:buChar char="●"/>
              <a:defRPr>
                <a:solidFill>
                  <a:schemeClr val="lt2"/>
                </a:solidFill>
              </a:defRPr>
            </a:lvl4pPr>
            <a:lvl5pPr marL="2286000" lvl="4" indent="-279400" algn="r">
              <a:spcBef>
                <a:spcPts val="0"/>
              </a:spcBef>
              <a:spcAft>
                <a:spcPts val="0"/>
              </a:spcAft>
              <a:buClr>
                <a:schemeClr val="lt2"/>
              </a:buClr>
              <a:buSzPts val="800"/>
              <a:buChar char="○"/>
              <a:defRPr>
                <a:solidFill>
                  <a:schemeClr val="lt2"/>
                </a:solidFill>
              </a:defRPr>
            </a:lvl5pPr>
            <a:lvl6pPr marL="2743200" lvl="5" indent="-279400" algn="r">
              <a:spcBef>
                <a:spcPts val="0"/>
              </a:spcBef>
              <a:spcAft>
                <a:spcPts val="0"/>
              </a:spcAft>
              <a:buClr>
                <a:schemeClr val="lt2"/>
              </a:buClr>
              <a:buSzPts val="800"/>
              <a:buChar char="■"/>
              <a:defRPr>
                <a:solidFill>
                  <a:schemeClr val="lt2"/>
                </a:solidFill>
              </a:defRPr>
            </a:lvl6pPr>
            <a:lvl7pPr marL="3200400" lvl="6" indent="-279400" algn="r">
              <a:spcBef>
                <a:spcPts val="0"/>
              </a:spcBef>
              <a:spcAft>
                <a:spcPts val="0"/>
              </a:spcAft>
              <a:buClr>
                <a:schemeClr val="lt2"/>
              </a:buClr>
              <a:buSzPts val="800"/>
              <a:buChar char="●"/>
              <a:defRPr>
                <a:solidFill>
                  <a:schemeClr val="lt2"/>
                </a:solidFill>
              </a:defRPr>
            </a:lvl7pPr>
            <a:lvl8pPr marL="3657600" lvl="7" indent="-279400" algn="r">
              <a:spcBef>
                <a:spcPts val="0"/>
              </a:spcBef>
              <a:spcAft>
                <a:spcPts val="0"/>
              </a:spcAft>
              <a:buClr>
                <a:schemeClr val="lt2"/>
              </a:buClr>
              <a:buSzPts val="800"/>
              <a:buChar char="○"/>
              <a:defRPr>
                <a:solidFill>
                  <a:schemeClr val="lt2"/>
                </a:solidFill>
              </a:defRPr>
            </a:lvl8pPr>
            <a:lvl9pPr marL="4114800" lvl="8" indent="-279400" algn="r">
              <a:spcBef>
                <a:spcPts val="0"/>
              </a:spcBef>
              <a:spcAft>
                <a:spcPts val="0"/>
              </a:spcAft>
              <a:buClr>
                <a:schemeClr val="lt2"/>
              </a:buClr>
              <a:buSzPts val="800"/>
              <a:buChar char="■"/>
              <a:defRPr>
                <a:solidFill>
                  <a:schemeClr val="lt2"/>
                </a:solidFill>
              </a:defRPr>
            </a:lvl9pPr>
          </a:lstStyle>
          <a:p>
            <a:endParaRPr/>
          </a:p>
        </p:txBody>
      </p:sp>
      <p:cxnSp>
        <p:nvCxnSpPr>
          <p:cNvPr id="556" name="Google Shape;556;p60"/>
          <p:cNvCxnSpPr/>
          <p:nvPr/>
        </p:nvCxnSpPr>
        <p:spPr>
          <a:xfrm rot="10800000">
            <a:off x="226300" y="4788100"/>
            <a:ext cx="8667600" cy="0"/>
          </a:xfrm>
          <a:prstGeom prst="straightConnector1">
            <a:avLst/>
          </a:prstGeom>
          <a:noFill/>
          <a:ln w="76200" cap="flat" cmpd="sng">
            <a:solidFill>
              <a:schemeClr val="dk2"/>
            </a:solidFill>
            <a:prstDash val="solid"/>
            <a:round/>
            <a:headEnd type="none" w="med" len="med"/>
            <a:tailEnd type="none" w="med" len="med"/>
          </a:ln>
        </p:spPr>
      </p:cxnSp>
      <p:sp>
        <p:nvSpPr>
          <p:cNvPr id="557" name="Google Shape;557;p60"/>
          <p:cNvSpPr txBox="1">
            <a:spLocks noGrp="1"/>
          </p:cNvSpPr>
          <p:nvPr>
            <p:ph type="body" idx="16"/>
          </p:nvPr>
        </p:nvSpPr>
        <p:spPr>
          <a:xfrm>
            <a:off x="449575" y="3803400"/>
            <a:ext cx="2287500" cy="498600"/>
          </a:xfrm>
          <a:prstGeom prst="rect">
            <a:avLst/>
          </a:prstGeom>
        </p:spPr>
        <p:txBody>
          <a:bodyPr spcFirstLastPara="1" wrap="square" lIns="0" tIns="0" rIns="0" bIns="0" anchor="b" anchorCtr="0">
            <a:noAutofit/>
          </a:bodyPr>
          <a:lstStyle>
            <a:lvl1pPr marL="457200" lvl="0" indent="-279400">
              <a:spcBef>
                <a:spcPts val="0"/>
              </a:spcBef>
              <a:spcAft>
                <a:spcPts val="0"/>
              </a:spcAft>
              <a:buSzPts val="800"/>
              <a:buFont typeface="Work Sans"/>
              <a:buChar char="●"/>
              <a:defRPr/>
            </a:lvl1pPr>
            <a:lvl2pPr marL="914400" lvl="1" indent="-279400">
              <a:spcBef>
                <a:spcPts val="0"/>
              </a:spcBef>
              <a:spcAft>
                <a:spcPts val="0"/>
              </a:spcAft>
              <a:buSzPts val="800"/>
              <a:buFont typeface="Work Sans"/>
              <a:buChar char="○"/>
              <a:defRPr/>
            </a:lvl2pPr>
            <a:lvl3pPr marL="1371600" lvl="2" indent="-279400">
              <a:spcBef>
                <a:spcPts val="0"/>
              </a:spcBef>
              <a:spcAft>
                <a:spcPts val="0"/>
              </a:spcAft>
              <a:buSzPts val="800"/>
              <a:buFont typeface="Work Sans"/>
              <a:buChar char="■"/>
              <a:defRPr/>
            </a:lvl3pPr>
            <a:lvl4pPr marL="1828800" lvl="3" indent="-279400">
              <a:spcBef>
                <a:spcPts val="0"/>
              </a:spcBef>
              <a:spcAft>
                <a:spcPts val="0"/>
              </a:spcAft>
              <a:buSzPts val="800"/>
              <a:buFont typeface="Work Sans"/>
              <a:buChar char="●"/>
              <a:defRPr/>
            </a:lvl4pPr>
            <a:lvl5pPr marL="2286000" lvl="4" indent="-279400">
              <a:spcBef>
                <a:spcPts val="0"/>
              </a:spcBef>
              <a:spcAft>
                <a:spcPts val="0"/>
              </a:spcAft>
              <a:buSzPts val="800"/>
              <a:buFont typeface="Work Sans"/>
              <a:buChar char="○"/>
              <a:defRPr/>
            </a:lvl5pPr>
            <a:lvl6pPr marL="2743200" lvl="5" indent="-279400">
              <a:spcBef>
                <a:spcPts val="0"/>
              </a:spcBef>
              <a:spcAft>
                <a:spcPts val="0"/>
              </a:spcAft>
              <a:buSzPts val="800"/>
              <a:buFont typeface="Work Sans"/>
              <a:buChar char="■"/>
              <a:defRPr/>
            </a:lvl6pPr>
            <a:lvl7pPr marL="3200400" lvl="6" indent="-279400">
              <a:spcBef>
                <a:spcPts val="0"/>
              </a:spcBef>
              <a:spcAft>
                <a:spcPts val="0"/>
              </a:spcAft>
              <a:buSzPts val="800"/>
              <a:buFont typeface="Work Sans"/>
              <a:buChar char="●"/>
              <a:defRPr/>
            </a:lvl7pPr>
            <a:lvl8pPr marL="3657600" lvl="7" indent="-279400">
              <a:spcBef>
                <a:spcPts val="0"/>
              </a:spcBef>
              <a:spcAft>
                <a:spcPts val="0"/>
              </a:spcAft>
              <a:buSzPts val="800"/>
              <a:buFont typeface="Work Sans"/>
              <a:buChar char="○"/>
              <a:defRPr/>
            </a:lvl8pPr>
            <a:lvl9pPr marL="4114800" lvl="8" indent="-279400">
              <a:spcBef>
                <a:spcPts val="0"/>
              </a:spcBef>
              <a:spcAft>
                <a:spcPts val="0"/>
              </a:spcAft>
              <a:buSzPts val="800"/>
              <a:buFont typeface="Work Sans"/>
              <a:buChar char="■"/>
              <a:defRPr/>
            </a:lvl9pPr>
          </a:lstStyle>
          <a:p>
            <a:endParaRPr/>
          </a:p>
        </p:txBody>
      </p:sp>
    </p:spTree>
    <p:extLst>
      <p:ext uri="{BB962C8B-B14F-4D97-AF65-F5344CB8AC3E}">
        <p14:creationId xmlns:p14="http://schemas.microsoft.com/office/powerpoint/2010/main" val="3020042586"/>
      </p:ext>
    </p:extLst>
  </p:cSld>
  <p:clrMapOvr>
    <a:masterClrMapping/>
  </p:clrMapOvr>
  <p:extLst>
    <p:ext uri="{DCECCB84-F9BA-43D5-87BE-67443E8EF086}">
      <p15:sldGuideLst xmlns:p15="http://schemas.microsoft.com/office/powerpoint/2012/main">
        <p15:guide id="1" pos="286">
          <p15:clr>
            <a:srgbClr val="E46962"/>
          </p15:clr>
        </p15:guide>
        <p15:guide id="2" pos="1724">
          <p15:clr>
            <a:srgbClr val="E46962"/>
          </p15:clr>
        </p15:guide>
        <p15:guide id="3" pos="2153">
          <p15:clr>
            <a:srgbClr val="E46962"/>
          </p15:clr>
        </p15:guide>
        <p15:guide id="4" pos="4016">
          <p15:clr>
            <a:srgbClr val="E46962"/>
          </p15:clr>
        </p15:guide>
        <p15:guide id="5" pos="5450">
          <p15:clr>
            <a:srgbClr val="E46962"/>
          </p15:clr>
        </p15:guide>
        <p15:guide id="6" pos="3584">
          <p15:clr>
            <a:srgbClr val="E46962"/>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6.xml"/><Relationship Id="rId18" Type="http://schemas.openxmlformats.org/officeDocument/2006/relationships/slideLayout" Target="../slideLayouts/slideLayout31.xml"/><Relationship Id="rId26" Type="http://schemas.openxmlformats.org/officeDocument/2006/relationships/slideLayout" Target="../slideLayouts/slideLayout39.xml"/><Relationship Id="rId39" Type="http://schemas.openxmlformats.org/officeDocument/2006/relationships/slideLayout" Target="../slideLayouts/slideLayout52.xml"/><Relationship Id="rId21" Type="http://schemas.openxmlformats.org/officeDocument/2006/relationships/slideLayout" Target="../slideLayouts/slideLayout34.xml"/><Relationship Id="rId34" Type="http://schemas.openxmlformats.org/officeDocument/2006/relationships/slideLayout" Target="../slideLayouts/slideLayout47.xml"/><Relationship Id="rId42" Type="http://schemas.openxmlformats.org/officeDocument/2006/relationships/slideLayout" Target="../slideLayouts/slideLayout55.xml"/><Relationship Id="rId47" Type="http://schemas.openxmlformats.org/officeDocument/2006/relationships/slideLayout" Target="../slideLayouts/slideLayout60.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9" Type="http://schemas.openxmlformats.org/officeDocument/2006/relationships/slideLayout" Target="../slideLayouts/slideLayout4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slideLayout" Target="../slideLayouts/slideLayout37.xml"/><Relationship Id="rId32" Type="http://schemas.openxmlformats.org/officeDocument/2006/relationships/slideLayout" Target="../slideLayouts/slideLayout45.xml"/><Relationship Id="rId37" Type="http://schemas.openxmlformats.org/officeDocument/2006/relationships/slideLayout" Target="../slideLayouts/slideLayout50.xml"/><Relationship Id="rId40" Type="http://schemas.openxmlformats.org/officeDocument/2006/relationships/slideLayout" Target="../slideLayouts/slideLayout53.xml"/><Relationship Id="rId45" Type="http://schemas.openxmlformats.org/officeDocument/2006/relationships/slideLayout" Target="../slideLayouts/slideLayout58.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slideLayout" Target="../slideLayouts/slideLayout36.xml"/><Relationship Id="rId28" Type="http://schemas.openxmlformats.org/officeDocument/2006/relationships/slideLayout" Target="../slideLayouts/slideLayout41.xml"/><Relationship Id="rId36" Type="http://schemas.openxmlformats.org/officeDocument/2006/relationships/slideLayout" Target="../slideLayouts/slideLayout49.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31" Type="http://schemas.openxmlformats.org/officeDocument/2006/relationships/slideLayout" Target="../slideLayouts/slideLayout44.xml"/><Relationship Id="rId44" Type="http://schemas.openxmlformats.org/officeDocument/2006/relationships/slideLayout" Target="../slideLayouts/slideLayout57.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 Id="rId27" Type="http://schemas.openxmlformats.org/officeDocument/2006/relationships/slideLayout" Target="../slideLayouts/slideLayout40.xml"/><Relationship Id="rId30" Type="http://schemas.openxmlformats.org/officeDocument/2006/relationships/slideLayout" Target="../slideLayouts/slideLayout43.xml"/><Relationship Id="rId35" Type="http://schemas.openxmlformats.org/officeDocument/2006/relationships/slideLayout" Target="../slideLayouts/slideLayout48.xml"/><Relationship Id="rId43" Type="http://schemas.openxmlformats.org/officeDocument/2006/relationships/slideLayout" Target="../slideLayouts/slideLayout56.xml"/><Relationship Id="rId48" Type="http://schemas.openxmlformats.org/officeDocument/2006/relationships/theme" Target="../theme/theme2.xml"/><Relationship Id="rId8" Type="http://schemas.openxmlformats.org/officeDocument/2006/relationships/slideLayout" Target="../slideLayouts/slideLayout21.xml"/><Relationship Id="rId3" Type="http://schemas.openxmlformats.org/officeDocument/2006/relationships/slideLayout" Target="../slideLayouts/slideLayout16.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5" Type="http://schemas.openxmlformats.org/officeDocument/2006/relationships/slideLayout" Target="../slideLayouts/slideLayout38.xml"/><Relationship Id="rId33" Type="http://schemas.openxmlformats.org/officeDocument/2006/relationships/slideLayout" Target="../slideLayouts/slideLayout46.xml"/><Relationship Id="rId38" Type="http://schemas.openxmlformats.org/officeDocument/2006/relationships/slideLayout" Target="../slideLayouts/slideLayout51.xml"/><Relationship Id="rId46" Type="http://schemas.openxmlformats.org/officeDocument/2006/relationships/slideLayout" Target="../slideLayouts/slideLayout59.xml"/><Relationship Id="rId20" Type="http://schemas.openxmlformats.org/officeDocument/2006/relationships/slideLayout" Target="../slideLayouts/slideLayout33.xml"/><Relationship Id="rId41"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lum">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6234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lt2"/>
              </a:buClr>
              <a:buSzPts val="1800"/>
              <a:buFont typeface="Source Sans Pro"/>
              <a:buChar char="●"/>
              <a:defRPr sz="1800">
                <a:solidFill>
                  <a:schemeClr val="lt2"/>
                </a:solidFill>
                <a:latin typeface="Source Sans Pro"/>
                <a:ea typeface="Source Sans Pro"/>
                <a:cs typeface="Source Sans Pro"/>
                <a:sym typeface="Source Sans Pro"/>
              </a:defRPr>
            </a:lvl1pPr>
            <a:lvl2pPr marL="914400" lvl="1" indent="-3175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2pPr>
            <a:lvl3pPr marL="1371600" lvl="2" indent="-3175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3pPr>
            <a:lvl4pPr marL="1828800" lvl="3" indent="-3175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4pPr>
            <a:lvl5pPr marL="2286000" lvl="4" indent="-3175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5pPr>
            <a:lvl6pPr marL="2743200" lvl="5" indent="-3175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6pPr>
            <a:lvl7pPr marL="3200400" lvl="6" indent="-3175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7pPr>
            <a:lvl8pPr marL="3657600" lvl="7" indent="-3175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8pPr>
            <a:lvl9pPr marL="4114800" lvl="8" indent="-317500">
              <a:lnSpc>
                <a:spcPct val="115000"/>
              </a:lnSpc>
              <a:spcBef>
                <a:spcPts val="1600"/>
              </a:spcBef>
              <a:spcAft>
                <a:spcPts val="160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9pPr>
          </a:lstStyle>
          <a:p>
            <a:endParaRPr/>
          </a:p>
        </p:txBody>
      </p:sp>
      <p:sp>
        <p:nvSpPr>
          <p:cNvPr id="8" name="Google Shape;8;p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lt2"/>
                </a:solidFill>
                <a:latin typeface="Source Sans Pro"/>
                <a:ea typeface="Source Sans Pro"/>
                <a:cs typeface="Source Sans Pro"/>
                <a:sym typeface="Source Sans Pro"/>
              </a:defRPr>
            </a:lvl1pPr>
            <a:lvl2pPr lvl="1" algn="r">
              <a:buNone/>
              <a:defRPr sz="1000">
                <a:solidFill>
                  <a:schemeClr val="lt2"/>
                </a:solidFill>
                <a:latin typeface="Source Sans Pro"/>
                <a:ea typeface="Source Sans Pro"/>
                <a:cs typeface="Source Sans Pro"/>
                <a:sym typeface="Source Sans Pro"/>
              </a:defRPr>
            </a:lvl2pPr>
            <a:lvl3pPr lvl="2" algn="r">
              <a:buNone/>
              <a:defRPr sz="1000">
                <a:solidFill>
                  <a:schemeClr val="lt2"/>
                </a:solidFill>
                <a:latin typeface="Source Sans Pro"/>
                <a:ea typeface="Source Sans Pro"/>
                <a:cs typeface="Source Sans Pro"/>
                <a:sym typeface="Source Sans Pro"/>
              </a:defRPr>
            </a:lvl3pPr>
            <a:lvl4pPr lvl="3" algn="r">
              <a:buNone/>
              <a:defRPr sz="1000">
                <a:solidFill>
                  <a:schemeClr val="lt2"/>
                </a:solidFill>
                <a:latin typeface="Source Sans Pro"/>
                <a:ea typeface="Source Sans Pro"/>
                <a:cs typeface="Source Sans Pro"/>
                <a:sym typeface="Source Sans Pro"/>
              </a:defRPr>
            </a:lvl4pPr>
            <a:lvl5pPr lvl="4" algn="r">
              <a:buNone/>
              <a:defRPr sz="1000">
                <a:solidFill>
                  <a:schemeClr val="lt2"/>
                </a:solidFill>
                <a:latin typeface="Source Sans Pro"/>
                <a:ea typeface="Source Sans Pro"/>
                <a:cs typeface="Source Sans Pro"/>
                <a:sym typeface="Source Sans Pro"/>
              </a:defRPr>
            </a:lvl5pPr>
            <a:lvl6pPr lvl="5" algn="r">
              <a:buNone/>
              <a:defRPr sz="1000">
                <a:solidFill>
                  <a:schemeClr val="lt2"/>
                </a:solidFill>
                <a:latin typeface="Source Sans Pro"/>
                <a:ea typeface="Source Sans Pro"/>
                <a:cs typeface="Source Sans Pro"/>
                <a:sym typeface="Source Sans Pro"/>
              </a:defRPr>
            </a:lvl6pPr>
            <a:lvl7pPr lvl="6" algn="r">
              <a:buNone/>
              <a:defRPr sz="1000">
                <a:solidFill>
                  <a:schemeClr val="lt2"/>
                </a:solidFill>
                <a:latin typeface="Source Sans Pro"/>
                <a:ea typeface="Source Sans Pro"/>
                <a:cs typeface="Source Sans Pro"/>
                <a:sym typeface="Source Sans Pro"/>
              </a:defRPr>
            </a:lvl7pPr>
            <a:lvl8pPr lvl="7" algn="r">
              <a:buNone/>
              <a:defRPr sz="1000">
                <a:solidFill>
                  <a:schemeClr val="lt2"/>
                </a:solidFill>
                <a:latin typeface="Source Sans Pro"/>
                <a:ea typeface="Source Sans Pro"/>
                <a:cs typeface="Source Sans Pro"/>
                <a:sym typeface="Source Sans Pro"/>
              </a:defRPr>
            </a:lvl8pPr>
            <a:lvl9pPr lvl="8" algn="r">
              <a:buNone/>
              <a:defRPr sz="1000">
                <a:solidFill>
                  <a:schemeClr val="lt2"/>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da"/>
              <a:t>‹#›</a:t>
            </a:fld>
            <a:endParaRPr/>
          </a:p>
        </p:txBody>
      </p:sp>
    </p:spTree>
  </p:cSld>
  <p:clrMap bg1="lt1" tx1="dk1" bg2="dk2" tx2="lt2" accent1="accent1" accent2="accent2" accent3="accent3" accent4="accent4" accent5="accent5" accent6="accent6" hlink="hlink" folHlink="folHlink"/>
  <p:sldLayoutIdLst>
    <p:sldLayoutId id="2147483710" r:id="rId1"/>
    <p:sldLayoutId id="2147483712" r:id="rId2"/>
    <p:sldLayoutId id="2147483713" r:id="rId3"/>
    <p:sldLayoutId id="2147483714" r:id="rId4"/>
    <p:sldLayoutId id="2147483652" r:id="rId5"/>
    <p:sldLayoutId id="2147483653" r:id="rId6"/>
    <p:sldLayoutId id="2147483715" r:id="rId7"/>
    <p:sldLayoutId id="2147483716" r:id="rId8"/>
    <p:sldLayoutId id="2147483656" r:id="rId9"/>
    <p:sldLayoutId id="2147483657" r:id="rId10"/>
    <p:sldLayoutId id="2147483658" r:id="rId11"/>
    <p:sldLayoutId id="2147483708" r:id="rId12"/>
    <p:sldLayoutId id="214748371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449575" y="634948"/>
            <a:ext cx="2277000" cy="667200"/>
          </a:xfrm>
          <a:prstGeom prst="rect">
            <a:avLst/>
          </a:prstGeom>
          <a:noFill/>
          <a:ln>
            <a:noFill/>
          </a:ln>
        </p:spPr>
        <p:txBody>
          <a:bodyPr spcFirstLastPara="1" wrap="square" lIns="0" tIns="0" rIns="0" bIns="0" anchor="t" anchorCtr="0">
            <a:noAutofit/>
          </a:bodyPr>
          <a:lstStyle>
            <a:lvl1pPr lvl="0">
              <a:lnSpc>
                <a:spcPct val="75000"/>
              </a:lnSpc>
              <a:spcBef>
                <a:spcPts val="0"/>
              </a:spcBef>
              <a:spcAft>
                <a:spcPts val="0"/>
              </a:spcAft>
              <a:buClr>
                <a:schemeClr val="lt2"/>
              </a:buClr>
              <a:buSzPts val="2800"/>
              <a:buFont typeface="Work Sans Black"/>
              <a:buNone/>
              <a:defRPr sz="2800">
                <a:solidFill>
                  <a:schemeClr val="lt2"/>
                </a:solidFill>
                <a:latin typeface="Work Sans Black"/>
                <a:ea typeface="Work Sans Black"/>
                <a:cs typeface="Work Sans Black"/>
                <a:sym typeface="Work Sans Black"/>
              </a:defRPr>
            </a:lvl1pPr>
            <a:lvl2pPr lvl="1">
              <a:lnSpc>
                <a:spcPct val="75000"/>
              </a:lnSpc>
              <a:spcBef>
                <a:spcPts val="0"/>
              </a:spcBef>
              <a:spcAft>
                <a:spcPts val="0"/>
              </a:spcAft>
              <a:buClr>
                <a:schemeClr val="lt2"/>
              </a:buClr>
              <a:buSzPts val="2800"/>
              <a:buFont typeface="Work Sans Black"/>
              <a:buNone/>
              <a:defRPr sz="2800">
                <a:solidFill>
                  <a:schemeClr val="lt2"/>
                </a:solidFill>
                <a:latin typeface="Work Sans Black"/>
                <a:ea typeface="Work Sans Black"/>
                <a:cs typeface="Work Sans Black"/>
                <a:sym typeface="Work Sans Black"/>
              </a:defRPr>
            </a:lvl2pPr>
            <a:lvl3pPr lvl="2">
              <a:lnSpc>
                <a:spcPct val="75000"/>
              </a:lnSpc>
              <a:spcBef>
                <a:spcPts val="0"/>
              </a:spcBef>
              <a:spcAft>
                <a:spcPts val="0"/>
              </a:spcAft>
              <a:buClr>
                <a:schemeClr val="lt2"/>
              </a:buClr>
              <a:buSzPts val="2800"/>
              <a:buFont typeface="Work Sans Black"/>
              <a:buNone/>
              <a:defRPr sz="2800">
                <a:solidFill>
                  <a:schemeClr val="lt2"/>
                </a:solidFill>
                <a:latin typeface="Work Sans Black"/>
                <a:ea typeface="Work Sans Black"/>
                <a:cs typeface="Work Sans Black"/>
                <a:sym typeface="Work Sans Black"/>
              </a:defRPr>
            </a:lvl3pPr>
            <a:lvl4pPr lvl="3">
              <a:lnSpc>
                <a:spcPct val="75000"/>
              </a:lnSpc>
              <a:spcBef>
                <a:spcPts val="0"/>
              </a:spcBef>
              <a:spcAft>
                <a:spcPts val="0"/>
              </a:spcAft>
              <a:buClr>
                <a:schemeClr val="lt2"/>
              </a:buClr>
              <a:buSzPts val="2800"/>
              <a:buFont typeface="Work Sans Black"/>
              <a:buNone/>
              <a:defRPr sz="2800">
                <a:solidFill>
                  <a:schemeClr val="lt2"/>
                </a:solidFill>
                <a:latin typeface="Work Sans Black"/>
                <a:ea typeface="Work Sans Black"/>
                <a:cs typeface="Work Sans Black"/>
                <a:sym typeface="Work Sans Black"/>
              </a:defRPr>
            </a:lvl4pPr>
            <a:lvl5pPr lvl="4">
              <a:lnSpc>
                <a:spcPct val="75000"/>
              </a:lnSpc>
              <a:spcBef>
                <a:spcPts val="0"/>
              </a:spcBef>
              <a:spcAft>
                <a:spcPts val="0"/>
              </a:spcAft>
              <a:buClr>
                <a:schemeClr val="lt2"/>
              </a:buClr>
              <a:buSzPts val="2800"/>
              <a:buFont typeface="Work Sans Black"/>
              <a:buNone/>
              <a:defRPr sz="2800">
                <a:solidFill>
                  <a:schemeClr val="lt2"/>
                </a:solidFill>
                <a:latin typeface="Work Sans Black"/>
                <a:ea typeface="Work Sans Black"/>
                <a:cs typeface="Work Sans Black"/>
                <a:sym typeface="Work Sans Black"/>
              </a:defRPr>
            </a:lvl5pPr>
            <a:lvl6pPr lvl="5">
              <a:lnSpc>
                <a:spcPct val="75000"/>
              </a:lnSpc>
              <a:spcBef>
                <a:spcPts val="0"/>
              </a:spcBef>
              <a:spcAft>
                <a:spcPts val="0"/>
              </a:spcAft>
              <a:buClr>
                <a:schemeClr val="lt2"/>
              </a:buClr>
              <a:buSzPts val="2800"/>
              <a:buFont typeface="Work Sans Black"/>
              <a:buNone/>
              <a:defRPr sz="2800">
                <a:solidFill>
                  <a:schemeClr val="lt2"/>
                </a:solidFill>
                <a:latin typeface="Work Sans Black"/>
                <a:ea typeface="Work Sans Black"/>
                <a:cs typeface="Work Sans Black"/>
                <a:sym typeface="Work Sans Black"/>
              </a:defRPr>
            </a:lvl6pPr>
            <a:lvl7pPr lvl="6">
              <a:lnSpc>
                <a:spcPct val="75000"/>
              </a:lnSpc>
              <a:spcBef>
                <a:spcPts val="0"/>
              </a:spcBef>
              <a:spcAft>
                <a:spcPts val="0"/>
              </a:spcAft>
              <a:buClr>
                <a:schemeClr val="lt2"/>
              </a:buClr>
              <a:buSzPts val="2800"/>
              <a:buFont typeface="Work Sans Black"/>
              <a:buNone/>
              <a:defRPr sz="2800">
                <a:solidFill>
                  <a:schemeClr val="lt2"/>
                </a:solidFill>
                <a:latin typeface="Work Sans Black"/>
                <a:ea typeface="Work Sans Black"/>
                <a:cs typeface="Work Sans Black"/>
                <a:sym typeface="Work Sans Black"/>
              </a:defRPr>
            </a:lvl7pPr>
            <a:lvl8pPr lvl="7">
              <a:lnSpc>
                <a:spcPct val="75000"/>
              </a:lnSpc>
              <a:spcBef>
                <a:spcPts val="0"/>
              </a:spcBef>
              <a:spcAft>
                <a:spcPts val="0"/>
              </a:spcAft>
              <a:buClr>
                <a:schemeClr val="lt2"/>
              </a:buClr>
              <a:buSzPts val="2800"/>
              <a:buFont typeface="Work Sans Black"/>
              <a:buNone/>
              <a:defRPr sz="2800">
                <a:solidFill>
                  <a:schemeClr val="lt2"/>
                </a:solidFill>
                <a:latin typeface="Work Sans Black"/>
                <a:ea typeface="Work Sans Black"/>
                <a:cs typeface="Work Sans Black"/>
                <a:sym typeface="Work Sans Black"/>
              </a:defRPr>
            </a:lvl8pPr>
            <a:lvl9pPr lvl="8">
              <a:lnSpc>
                <a:spcPct val="75000"/>
              </a:lnSpc>
              <a:spcBef>
                <a:spcPts val="0"/>
              </a:spcBef>
              <a:spcAft>
                <a:spcPts val="0"/>
              </a:spcAft>
              <a:buClr>
                <a:schemeClr val="lt2"/>
              </a:buClr>
              <a:buSzPts val="2800"/>
              <a:buFont typeface="Work Sans Black"/>
              <a:buNone/>
              <a:defRPr sz="2800">
                <a:solidFill>
                  <a:schemeClr val="lt2"/>
                </a:solidFill>
                <a:latin typeface="Work Sans Black"/>
                <a:ea typeface="Work Sans Black"/>
                <a:cs typeface="Work Sans Black"/>
                <a:sym typeface="Work Sans Black"/>
              </a:defRPr>
            </a:lvl9pPr>
          </a:lstStyle>
          <a:p>
            <a:endParaRPr/>
          </a:p>
        </p:txBody>
      </p:sp>
      <p:sp>
        <p:nvSpPr>
          <p:cNvPr id="52" name="Google Shape;52;p13"/>
          <p:cNvSpPr txBox="1">
            <a:spLocks noGrp="1"/>
          </p:cNvSpPr>
          <p:nvPr>
            <p:ph type="body" idx="1"/>
          </p:nvPr>
        </p:nvSpPr>
        <p:spPr>
          <a:xfrm>
            <a:off x="449575" y="3121200"/>
            <a:ext cx="8433300" cy="1180800"/>
          </a:xfrm>
          <a:prstGeom prst="rect">
            <a:avLst/>
          </a:prstGeom>
          <a:noFill/>
          <a:ln>
            <a:noFill/>
          </a:ln>
        </p:spPr>
        <p:txBody>
          <a:bodyPr spcFirstLastPara="1" wrap="square" lIns="0" tIns="0" rIns="0" bIns="0" anchor="b" anchorCtr="0">
            <a:noAutofit/>
          </a:bodyPr>
          <a:lstStyle>
            <a:lvl1pPr marL="457200" lvl="0" indent="-279400">
              <a:spcBef>
                <a:spcPts val="0"/>
              </a:spcBef>
              <a:spcAft>
                <a:spcPts val="0"/>
              </a:spcAft>
              <a:buClr>
                <a:schemeClr val="dk1"/>
              </a:buClr>
              <a:buSzPts val="800"/>
              <a:buFont typeface="Work Sans"/>
              <a:buChar char="●"/>
              <a:defRPr sz="800">
                <a:solidFill>
                  <a:schemeClr val="dk1"/>
                </a:solidFill>
                <a:latin typeface="Work Sans"/>
                <a:ea typeface="Work Sans"/>
                <a:cs typeface="Work Sans"/>
                <a:sym typeface="Work Sans"/>
              </a:defRPr>
            </a:lvl1pPr>
            <a:lvl2pPr marL="914400" lvl="1" indent="-279400">
              <a:spcBef>
                <a:spcPts val="0"/>
              </a:spcBef>
              <a:spcAft>
                <a:spcPts val="0"/>
              </a:spcAft>
              <a:buClr>
                <a:schemeClr val="dk1"/>
              </a:buClr>
              <a:buSzPts val="800"/>
              <a:buFont typeface="Work Sans"/>
              <a:buChar char="○"/>
              <a:defRPr sz="800">
                <a:solidFill>
                  <a:schemeClr val="dk1"/>
                </a:solidFill>
                <a:latin typeface="Work Sans"/>
                <a:ea typeface="Work Sans"/>
                <a:cs typeface="Work Sans"/>
                <a:sym typeface="Work Sans"/>
              </a:defRPr>
            </a:lvl2pPr>
            <a:lvl3pPr marL="1371600" lvl="2" indent="-279400">
              <a:spcBef>
                <a:spcPts val="0"/>
              </a:spcBef>
              <a:spcAft>
                <a:spcPts val="0"/>
              </a:spcAft>
              <a:buClr>
                <a:schemeClr val="dk1"/>
              </a:buClr>
              <a:buSzPts val="800"/>
              <a:buFont typeface="Work Sans"/>
              <a:buChar char="■"/>
              <a:defRPr sz="800">
                <a:solidFill>
                  <a:schemeClr val="dk1"/>
                </a:solidFill>
                <a:latin typeface="Work Sans"/>
                <a:ea typeface="Work Sans"/>
                <a:cs typeface="Work Sans"/>
                <a:sym typeface="Work Sans"/>
              </a:defRPr>
            </a:lvl3pPr>
            <a:lvl4pPr marL="1828800" lvl="3" indent="-279400">
              <a:spcBef>
                <a:spcPts val="0"/>
              </a:spcBef>
              <a:spcAft>
                <a:spcPts val="0"/>
              </a:spcAft>
              <a:buClr>
                <a:schemeClr val="dk1"/>
              </a:buClr>
              <a:buSzPts val="800"/>
              <a:buFont typeface="Work Sans"/>
              <a:buChar char="●"/>
              <a:defRPr sz="800">
                <a:solidFill>
                  <a:schemeClr val="dk1"/>
                </a:solidFill>
                <a:latin typeface="Work Sans"/>
                <a:ea typeface="Work Sans"/>
                <a:cs typeface="Work Sans"/>
                <a:sym typeface="Work Sans"/>
              </a:defRPr>
            </a:lvl4pPr>
            <a:lvl5pPr marL="2286000" lvl="4" indent="-279400">
              <a:spcBef>
                <a:spcPts val="0"/>
              </a:spcBef>
              <a:spcAft>
                <a:spcPts val="0"/>
              </a:spcAft>
              <a:buClr>
                <a:schemeClr val="dk1"/>
              </a:buClr>
              <a:buSzPts val="800"/>
              <a:buFont typeface="Work Sans"/>
              <a:buChar char="○"/>
              <a:defRPr sz="800">
                <a:solidFill>
                  <a:schemeClr val="dk1"/>
                </a:solidFill>
                <a:latin typeface="Work Sans"/>
                <a:ea typeface="Work Sans"/>
                <a:cs typeface="Work Sans"/>
                <a:sym typeface="Work Sans"/>
              </a:defRPr>
            </a:lvl5pPr>
            <a:lvl6pPr marL="2743200" lvl="5" indent="-279400">
              <a:spcBef>
                <a:spcPts val="0"/>
              </a:spcBef>
              <a:spcAft>
                <a:spcPts val="0"/>
              </a:spcAft>
              <a:buClr>
                <a:schemeClr val="dk1"/>
              </a:buClr>
              <a:buSzPts val="800"/>
              <a:buFont typeface="Work Sans"/>
              <a:buChar char="■"/>
              <a:defRPr sz="800">
                <a:solidFill>
                  <a:schemeClr val="dk1"/>
                </a:solidFill>
                <a:latin typeface="Work Sans"/>
                <a:ea typeface="Work Sans"/>
                <a:cs typeface="Work Sans"/>
                <a:sym typeface="Work Sans"/>
              </a:defRPr>
            </a:lvl6pPr>
            <a:lvl7pPr marL="3200400" lvl="6" indent="-279400">
              <a:spcBef>
                <a:spcPts val="0"/>
              </a:spcBef>
              <a:spcAft>
                <a:spcPts val="0"/>
              </a:spcAft>
              <a:buClr>
                <a:schemeClr val="dk1"/>
              </a:buClr>
              <a:buSzPts val="800"/>
              <a:buFont typeface="Work Sans"/>
              <a:buChar char="●"/>
              <a:defRPr sz="800">
                <a:solidFill>
                  <a:schemeClr val="dk1"/>
                </a:solidFill>
                <a:latin typeface="Work Sans"/>
                <a:ea typeface="Work Sans"/>
                <a:cs typeface="Work Sans"/>
                <a:sym typeface="Work Sans"/>
              </a:defRPr>
            </a:lvl7pPr>
            <a:lvl8pPr marL="3657600" lvl="7" indent="-279400">
              <a:spcBef>
                <a:spcPts val="0"/>
              </a:spcBef>
              <a:spcAft>
                <a:spcPts val="0"/>
              </a:spcAft>
              <a:buClr>
                <a:schemeClr val="dk1"/>
              </a:buClr>
              <a:buSzPts val="800"/>
              <a:buFont typeface="Work Sans"/>
              <a:buChar char="○"/>
              <a:defRPr sz="800">
                <a:solidFill>
                  <a:schemeClr val="dk1"/>
                </a:solidFill>
                <a:latin typeface="Work Sans"/>
                <a:ea typeface="Work Sans"/>
                <a:cs typeface="Work Sans"/>
                <a:sym typeface="Work Sans"/>
              </a:defRPr>
            </a:lvl8pPr>
            <a:lvl9pPr marL="4114800" lvl="8" indent="-279400">
              <a:spcBef>
                <a:spcPts val="0"/>
              </a:spcBef>
              <a:spcAft>
                <a:spcPts val="0"/>
              </a:spcAft>
              <a:buClr>
                <a:schemeClr val="dk1"/>
              </a:buClr>
              <a:buSzPts val="800"/>
              <a:buFont typeface="Work Sans"/>
              <a:buChar char="■"/>
              <a:defRPr sz="800">
                <a:solidFill>
                  <a:schemeClr val="dk1"/>
                </a:solidFill>
                <a:latin typeface="Work Sans"/>
                <a:ea typeface="Work Sans"/>
                <a:cs typeface="Work Sans"/>
                <a:sym typeface="Work Sans"/>
              </a:defRPr>
            </a:lvl9pPr>
          </a:lstStyle>
          <a:p>
            <a:endParaRPr/>
          </a:p>
        </p:txBody>
      </p:sp>
      <p:sp>
        <p:nvSpPr>
          <p:cNvPr id="53" name="Google Shape;53;p13"/>
          <p:cNvSpPr txBox="1">
            <a:spLocks noGrp="1"/>
          </p:cNvSpPr>
          <p:nvPr>
            <p:ph type="sldNum" idx="12"/>
          </p:nvPr>
        </p:nvSpPr>
        <p:spPr>
          <a:xfrm>
            <a:off x="226300" y="4886025"/>
            <a:ext cx="456600" cy="169200"/>
          </a:xfrm>
          <a:prstGeom prst="rect">
            <a:avLst/>
          </a:prstGeom>
          <a:noFill/>
          <a:ln>
            <a:noFill/>
          </a:ln>
        </p:spPr>
        <p:txBody>
          <a:bodyPr spcFirstLastPara="1" wrap="square" lIns="0" tIns="0" rIns="0" bIns="0" anchor="ctr" anchorCtr="0">
            <a:noAutofit/>
          </a:bodyPr>
          <a:lstStyle>
            <a:lvl1pPr lvl="0">
              <a:buNone/>
              <a:defRPr sz="1100">
                <a:solidFill>
                  <a:schemeClr val="lt2"/>
                </a:solidFill>
                <a:latin typeface="Work Sans Black"/>
                <a:ea typeface="Work Sans Black"/>
                <a:cs typeface="Work Sans Black"/>
                <a:sym typeface="Work Sans Black"/>
              </a:defRPr>
            </a:lvl1pPr>
            <a:lvl2pPr lvl="1">
              <a:buNone/>
              <a:defRPr sz="1100">
                <a:solidFill>
                  <a:schemeClr val="lt2"/>
                </a:solidFill>
                <a:latin typeface="Work Sans Black"/>
                <a:ea typeface="Work Sans Black"/>
                <a:cs typeface="Work Sans Black"/>
                <a:sym typeface="Work Sans Black"/>
              </a:defRPr>
            </a:lvl2pPr>
            <a:lvl3pPr lvl="2">
              <a:buNone/>
              <a:defRPr sz="1100">
                <a:solidFill>
                  <a:schemeClr val="lt2"/>
                </a:solidFill>
                <a:latin typeface="Work Sans Black"/>
                <a:ea typeface="Work Sans Black"/>
                <a:cs typeface="Work Sans Black"/>
                <a:sym typeface="Work Sans Black"/>
              </a:defRPr>
            </a:lvl3pPr>
            <a:lvl4pPr lvl="3">
              <a:buNone/>
              <a:defRPr sz="1100">
                <a:solidFill>
                  <a:schemeClr val="lt2"/>
                </a:solidFill>
                <a:latin typeface="Work Sans Black"/>
                <a:ea typeface="Work Sans Black"/>
                <a:cs typeface="Work Sans Black"/>
                <a:sym typeface="Work Sans Black"/>
              </a:defRPr>
            </a:lvl4pPr>
            <a:lvl5pPr lvl="4">
              <a:buNone/>
              <a:defRPr sz="1100">
                <a:solidFill>
                  <a:schemeClr val="lt2"/>
                </a:solidFill>
                <a:latin typeface="Work Sans Black"/>
                <a:ea typeface="Work Sans Black"/>
                <a:cs typeface="Work Sans Black"/>
                <a:sym typeface="Work Sans Black"/>
              </a:defRPr>
            </a:lvl5pPr>
            <a:lvl6pPr lvl="5">
              <a:buNone/>
              <a:defRPr sz="1100">
                <a:solidFill>
                  <a:schemeClr val="lt2"/>
                </a:solidFill>
                <a:latin typeface="Work Sans Black"/>
                <a:ea typeface="Work Sans Black"/>
                <a:cs typeface="Work Sans Black"/>
                <a:sym typeface="Work Sans Black"/>
              </a:defRPr>
            </a:lvl6pPr>
            <a:lvl7pPr lvl="6">
              <a:buNone/>
              <a:defRPr sz="1100">
                <a:solidFill>
                  <a:schemeClr val="lt2"/>
                </a:solidFill>
                <a:latin typeface="Work Sans Black"/>
                <a:ea typeface="Work Sans Black"/>
                <a:cs typeface="Work Sans Black"/>
                <a:sym typeface="Work Sans Black"/>
              </a:defRPr>
            </a:lvl7pPr>
            <a:lvl8pPr lvl="7">
              <a:buNone/>
              <a:defRPr sz="1100">
                <a:solidFill>
                  <a:schemeClr val="lt2"/>
                </a:solidFill>
                <a:latin typeface="Work Sans Black"/>
                <a:ea typeface="Work Sans Black"/>
                <a:cs typeface="Work Sans Black"/>
                <a:sym typeface="Work Sans Black"/>
              </a:defRPr>
            </a:lvl8pPr>
            <a:lvl9pPr lvl="8">
              <a:buNone/>
              <a:defRPr sz="1100">
                <a:solidFill>
                  <a:schemeClr val="lt2"/>
                </a:solidFill>
                <a:latin typeface="Work Sans Black"/>
                <a:ea typeface="Work Sans Black"/>
                <a:cs typeface="Work Sans Black"/>
                <a:sym typeface="Work Sans Black"/>
              </a:defRPr>
            </a:lvl9pPr>
          </a:lstStyle>
          <a:p>
            <a:pPr marL="0" lvl="0" indent="0" algn="l" rtl="0">
              <a:spcBef>
                <a:spcPts val="0"/>
              </a:spcBef>
              <a:spcAft>
                <a:spcPts val="0"/>
              </a:spcAft>
              <a:buNone/>
            </a:pPr>
            <a:fld id="{00000000-1234-1234-1234-123412341234}" type="slidenum">
              <a:rPr lang="da"/>
              <a:t>‹#›</a:t>
            </a:fld>
            <a:endParaRPr/>
          </a:p>
        </p:txBody>
      </p:sp>
    </p:spTree>
    <p:extLst>
      <p:ext uri="{BB962C8B-B14F-4D97-AF65-F5344CB8AC3E}">
        <p14:creationId xmlns:p14="http://schemas.microsoft.com/office/powerpoint/2010/main" val="1286209984"/>
      </p:ext>
    </p:extLst>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 id="2147483699" r:id="rId41"/>
    <p:sldLayoutId id="2147483700" r:id="rId42"/>
    <p:sldLayoutId id="2147483701" r:id="rId43"/>
    <p:sldLayoutId id="2147483702" r:id="rId44"/>
    <p:sldLayoutId id="2147483703" r:id="rId45"/>
    <p:sldLayoutId id="2147483704" r:id="rId46"/>
    <p:sldLayoutId id="2147483705" r:id="rId4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50">
          <p15:clr>
            <a:srgbClr val="E46962"/>
          </p15:clr>
        </p15:guide>
        <p15:guide id="2" orient="horz" pos="2845">
          <p15:clr>
            <a:srgbClr val="E46962"/>
          </p15:clr>
        </p15:guide>
        <p15:guide id="3" pos="144">
          <p15:clr>
            <a:srgbClr val="E46962"/>
          </p15:clr>
        </p15:guide>
        <p15:guide id="4" pos="467">
          <p15:clr>
            <a:srgbClr val="E46962"/>
          </p15:clr>
        </p15:guide>
        <p15:guide id="5" pos="611">
          <p15:clr>
            <a:srgbClr val="E46962"/>
          </p15:clr>
        </p15:guide>
        <p15:guide id="6" pos="933">
          <p15:clr>
            <a:srgbClr val="E46962"/>
          </p15:clr>
        </p15:guide>
        <p15:guide id="7" pos="1077">
          <p15:clr>
            <a:srgbClr val="E46962"/>
          </p15:clr>
        </p15:guide>
        <p15:guide id="8" pos="1400">
          <p15:clr>
            <a:srgbClr val="E46962"/>
          </p15:clr>
        </p15:guide>
        <p15:guide id="9" pos="1544">
          <p15:clr>
            <a:srgbClr val="E46962"/>
          </p15:clr>
        </p15:guide>
        <p15:guide id="10" pos="1866">
          <p15:clr>
            <a:srgbClr val="E46962"/>
          </p15:clr>
        </p15:guide>
        <p15:guide id="11" pos="2010">
          <p15:clr>
            <a:srgbClr val="E46962"/>
          </p15:clr>
        </p15:guide>
        <p15:guide id="12" pos="2477">
          <p15:clr>
            <a:srgbClr val="E46962"/>
          </p15:clr>
        </p15:guide>
        <p15:guide id="13" pos="2333">
          <p15:clr>
            <a:srgbClr val="E46962"/>
          </p15:clr>
        </p15:guide>
        <p15:guide id="14" pos="2799">
          <p15:clr>
            <a:srgbClr val="E46962"/>
          </p15:clr>
        </p15:guide>
        <p15:guide id="15" pos="3266">
          <p15:clr>
            <a:srgbClr val="E46962"/>
          </p15:clr>
        </p15:guide>
        <p15:guide id="16" pos="2943">
          <p15:clr>
            <a:srgbClr val="E46962"/>
          </p15:clr>
        </p15:guide>
        <p15:guide id="17" pos="3729">
          <p15:clr>
            <a:srgbClr val="E46962"/>
          </p15:clr>
        </p15:guide>
        <p15:guide id="18" pos="3410">
          <p15:clr>
            <a:srgbClr val="E46962"/>
          </p15:clr>
        </p15:guide>
        <p15:guide id="19" pos="4196">
          <p15:clr>
            <a:srgbClr val="E46962"/>
          </p15:clr>
        </p15:guide>
        <p15:guide id="20" pos="3873">
          <p15:clr>
            <a:srgbClr val="E46962"/>
          </p15:clr>
        </p15:guide>
        <p15:guide id="21" pos="4340">
          <p15:clr>
            <a:srgbClr val="E46962"/>
          </p15:clr>
        </p15:guide>
        <p15:guide id="22" pos="4806">
          <p15:clr>
            <a:srgbClr val="E46962"/>
          </p15:clr>
        </p15:guide>
        <p15:guide id="23" pos="4662">
          <p15:clr>
            <a:srgbClr val="E46962"/>
          </p15:clr>
        </p15:guide>
        <p15:guide id="24" pos="5273">
          <p15:clr>
            <a:srgbClr val="E46962"/>
          </p15:clr>
        </p15:guide>
        <p15:guide id="25" pos="5129">
          <p15:clr>
            <a:srgbClr val="E46962"/>
          </p15:clr>
        </p15:guide>
        <p15:guide id="26" pos="5595">
          <p15:clr>
            <a:srgbClr val="E46962"/>
          </p15:clr>
        </p15:guide>
        <p15:guide id="27" orient="horz" pos="299">
          <p15:clr>
            <a:srgbClr val="E46962"/>
          </p15:clr>
        </p15:guide>
        <p15:guide id="28" orient="horz" pos="449">
          <p15:clr>
            <a:srgbClr val="E46962"/>
          </p15:clr>
        </p15:guide>
        <p15:guide id="29" orient="horz" pos="599">
          <p15:clr>
            <a:srgbClr val="E46962"/>
          </p15:clr>
        </p15:guide>
        <p15:guide id="30" orient="horz" pos="748">
          <p15:clr>
            <a:srgbClr val="E46962"/>
          </p15:clr>
        </p15:guide>
        <p15:guide id="31" orient="horz" pos="898">
          <p15:clr>
            <a:srgbClr val="E46962"/>
          </p15:clr>
        </p15:guide>
        <p15:guide id="32" orient="horz" pos="1048">
          <p15:clr>
            <a:srgbClr val="E46962"/>
          </p15:clr>
        </p15:guide>
        <p15:guide id="33" orient="horz" pos="1197">
          <p15:clr>
            <a:srgbClr val="E46962"/>
          </p15:clr>
        </p15:guide>
        <p15:guide id="34" orient="horz" pos="1347">
          <p15:clr>
            <a:srgbClr val="E46962"/>
          </p15:clr>
        </p15:guide>
        <p15:guide id="35" orient="horz" pos="1497">
          <p15:clr>
            <a:srgbClr val="E46962"/>
          </p15:clr>
        </p15:guide>
        <p15:guide id="36" orient="horz" pos="1646">
          <p15:clr>
            <a:srgbClr val="E46962"/>
          </p15:clr>
        </p15:guide>
        <p15:guide id="37" orient="horz" pos="1796">
          <p15:clr>
            <a:srgbClr val="E46962"/>
          </p15:clr>
        </p15:guide>
        <p15:guide id="38" orient="horz" pos="1947">
          <p15:clr>
            <a:srgbClr val="E46962"/>
          </p15:clr>
        </p15:guide>
        <p15:guide id="39" orient="horz" pos="2097">
          <p15:clr>
            <a:srgbClr val="E46962"/>
          </p15:clr>
        </p15:guide>
        <p15:guide id="40" orient="horz" pos="2246">
          <p15:clr>
            <a:srgbClr val="E46962"/>
          </p15:clr>
        </p15:guide>
        <p15:guide id="41" orient="horz" pos="2396">
          <p15:clr>
            <a:srgbClr val="E46962"/>
          </p15:clr>
        </p15:guide>
        <p15:guide id="42" orient="horz" pos="2546">
          <p15:clr>
            <a:srgbClr val="E46962"/>
          </p15:clr>
        </p15:guide>
        <p15:guide id="43" orient="horz" pos="2695">
          <p15:clr>
            <a:srgbClr val="E46962"/>
          </p15:clr>
        </p15:guide>
        <p15:guide id="44" orient="horz" pos="2995">
          <p15:clr>
            <a:srgbClr val="E46962"/>
          </p15:clr>
        </p15:guide>
        <p15:guide id="45" orient="horz" pos="3131">
          <p15:clr>
            <a:srgbClr val="E46962"/>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8.jp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jp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jp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video" Target="https://www.youtube.com/embed/HjZ7RRY96BM?feature=oembed" TargetMode="External"/><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image" Target="../media/image24.png"/><Relationship Id="rId7"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25.png"/><Relationship Id="rId9"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29.jpg"/><Relationship Id="rId7"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43.png"/><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47.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ideo" Target="https://www.youtube.com/embed/X5lucsmITuU?feature=oembed" TargetMode="External"/><Relationship Id="rId4" Type="http://schemas.openxmlformats.org/officeDocument/2006/relationships/image" Target="../media/image48.jpe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ideo" Target="https://www.youtube.com/embed/ekne_37YaLs?feature=oembed" TargetMode="External"/><Relationship Id="rId4" Type="http://schemas.openxmlformats.org/officeDocument/2006/relationships/image" Target="../media/image49.jpeg"/></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50.png"/></Relationships>
</file>

<file path=ppt/slides/_rels/slide2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6.xml.rels><?xml version="1.0" encoding="UTF-8" standalone="yes"?>
<Relationships xmlns="http://schemas.openxmlformats.org/package/2006/relationships"><Relationship Id="rId3" Type="http://schemas.openxmlformats.org/officeDocument/2006/relationships/hyperlink" Target="https://maskinrummet.github.io/#/da/activity/textGeneration"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27.xml.rels><?xml version="1.0" encoding="UTF-8" standalone="yes"?>
<Relationships xmlns="http://schemas.openxmlformats.org/package/2006/relationships"><Relationship Id="rId3" Type="http://schemas.openxmlformats.org/officeDocument/2006/relationships/hyperlink" Target="https://maskinrummet.github.io/#/da/activity/textGeneration"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28.xml.rels><?xml version="1.0" encoding="UTF-8" standalone="yes"?>
<Relationships xmlns="http://schemas.openxmlformats.org/package/2006/relationships"><Relationship Id="rId3" Type="http://schemas.openxmlformats.org/officeDocument/2006/relationships/hyperlink" Target="https://maskinrummet.github.io/#/da/activity/textGeneration" TargetMode="External"/><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29.xml.rels><?xml version="1.0" encoding="UTF-8" standalone="yes"?>
<Relationships xmlns="http://schemas.openxmlformats.org/package/2006/relationships"><Relationship Id="rId3" Type="http://schemas.openxmlformats.org/officeDocument/2006/relationships/hyperlink" Target="https://maskinrummet.github.io/#/da/activity/textGeneration" TargetMode="External"/><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30.xml.rels><?xml version="1.0" encoding="UTF-8" standalone="yes"?>
<Relationships xmlns="http://schemas.openxmlformats.org/package/2006/relationships"><Relationship Id="rId3" Type="http://schemas.openxmlformats.org/officeDocument/2006/relationships/hyperlink" Target="https://maskinrummet.github.io/#/da/activity/textGeneration" TargetMode="External"/><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31.xml.rels><?xml version="1.0" encoding="UTF-8" standalone="yes"?>
<Relationships xmlns="http://schemas.openxmlformats.org/package/2006/relationships"><Relationship Id="rId3" Type="http://schemas.openxmlformats.org/officeDocument/2006/relationships/hyperlink" Target="https://maskinrummet.github.io/#/da/activity/textGeneration" TargetMode="External"/><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62.jpeg"/></Relationships>
</file>

<file path=ppt/slides/_rels/slide32.xml.rels><?xml version="1.0" encoding="UTF-8" standalone="yes"?>
<Relationships xmlns="http://schemas.openxmlformats.org/package/2006/relationships"><Relationship Id="rId3" Type="http://schemas.openxmlformats.org/officeDocument/2006/relationships/hyperlink" Target="https://maskinrummet.github.io/#/da/activity/textGeneration" TargetMode="External"/><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33.xml.rels><?xml version="1.0" encoding="UTF-8" standalone="yes"?>
<Relationships xmlns="http://schemas.openxmlformats.org/package/2006/relationships"><Relationship Id="rId3" Type="http://schemas.openxmlformats.org/officeDocument/2006/relationships/hyperlink" Target="https://maskinrummet.github.io/#/da/activity/textGeneration" TargetMode="External"/><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65.png"/><Relationship Id="rId4" Type="http://schemas.openxmlformats.org/officeDocument/2006/relationships/image" Target="../media/image64.png"/></Relationships>
</file>

<file path=ppt/slides/_rels/slide34.xml.rels><?xml version="1.0" encoding="UTF-8" standalone="yes"?>
<Relationships xmlns="http://schemas.openxmlformats.org/package/2006/relationships"><Relationship Id="rId3" Type="http://schemas.openxmlformats.org/officeDocument/2006/relationships/hyperlink" Target="https://maskinrummet.github.io/#/da/activity/textGeneration" TargetMode="External"/><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67.png"/><Relationship Id="rId4" Type="http://schemas.openxmlformats.org/officeDocument/2006/relationships/image" Target="../media/image66.png"/></Relationships>
</file>

<file path=ppt/slides/_rels/slide3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72.jpg"/></Relationships>
</file>

<file path=ppt/slides/_rels/slide4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75.jpg"/></Relationships>
</file>

<file path=ppt/slides/_rels/slide4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4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9.xml"/><Relationship Id="rId1" Type="http://schemas.openxmlformats.org/officeDocument/2006/relationships/slideLayout" Target="../slideLayouts/slideLayout7.xml"/><Relationship Id="rId5" Type="http://schemas.openxmlformats.org/officeDocument/2006/relationships/image" Target="../media/image80.png"/><Relationship Id="rId4" Type="http://schemas.openxmlformats.org/officeDocument/2006/relationships/image" Target="../media/image79.png"/></Relationships>
</file>

<file path=ppt/slides/_rels/slide5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82.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image" Target="../media/image24.png"/><Relationship Id="rId7" Type="http://schemas.openxmlformats.org/officeDocument/2006/relationships/image" Target="../media/image26.png"/><Relationship Id="rId2" Type="http://schemas.openxmlformats.org/officeDocument/2006/relationships/notesSlide" Target="../notesSlides/notesSlide54.xml"/><Relationship Id="rId1" Type="http://schemas.openxmlformats.org/officeDocument/2006/relationships/slideLayout" Target="../slideLayouts/slideLayout2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25.png"/><Relationship Id="rId9"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5"/>
          <p:cNvSpPr txBox="1">
            <a:spLocks noGrp="1"/>
          </p:cNvSpPr>
          <p:nvPr>
            <p:ph type="title"/>
          </p:nvPr>
        </p:nvSpPr>
        <p:spPr>
          <a:xfrm>
            <a:off x="191475" y="445025"/>
            <a:ext cx="8867400" cy="62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sz="2700" dirty="0">
                <a:solidFill>
                  <a:srgbClr val="349DAD"/>
                </a:solidFill>
              </a:rPr>
              <a:t>Byg din egen sprogmodel og forstå AI indefra</a:t>
            </a:r>
            <a:endParaRPr lang="da-DK" sz="2700">
              <a:solidFill>
                <a:srgbClr val="349DAD"/>
              </a:solidFill>
            </a:endParaRPr>
          </a:p>
        </p:txBody>
      </p:sp>
      <p:cxnSp>
        <p:nvCxnSpPr>
          <p:cNvPr id="82" name="Google Shape;82;p15"/>
          <p:cNvCxnSpPr/>
          <p:nvPr/>
        </p:nvCxnSpPr>
        <p:spPr>
          <a:xfrm>
            <a:off x="191475" y="2790116"/>
            <a:ext cx="8336100" cy="0"/>
          </a:xfrm>
          <a:prstGeom prst="straightConnector1">
            <a:avLst/>
          </a:prstGeom>
          <a:noFill/>
          <a:ln w="19050" cap="flat" cmpd="sng">
            <a:solidFill>
              <a:schemeClr val="dk1"/>
            </a:solidFill>
            <a:prstDash val="dot"/>
            <a:round/>
            <a:headEnd type="none" w="sm" len="sm"/>
            <a:tailEnd type="none" w="sm" len="sm"/>
          </a:ln>
        </p:spPr>
      </p:cxnSp>
      <p:sp>
        <p:nvSpPr>
          <p:cNvPr id="83" name="Google Shape;83;p15"/>
          <p:cNvSpPr txBox="1">
            <a:spLocks noGrp="1"/>
          </p:cNvSpPr>
          <p:nvPr>
            <p:ph type="body" idx="4294967295"/>
          </p:nvPr>
        </p:nvSpPr>
        <p:spPr>
          <a:xfrm>
            <a:off x="2664361" y="1299975"/>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Hvad er en Chatbot?</a:t>
            </a:r>
            <a:endParaRPr b="1">
              <a:solidFill>
                <a:schemeClr val="dk2"/>
              </a:solidFill>
            </a:endParaRPr>
          </a:p>
          <a:p>
            <a:pPr marL="0" lvl="0" indent="0" algn="l" rtl="0">
              <a:spcBef>
                <a:spcPts val="0"/>
              </a:spcBef>
              <a:spcAft>
                <a:spcPts val="1600"/>
              </a:spcAft>
              <a:buNone/>
            </a:pPr>
            <a:r>
              <a:rPr lang="da" sz="1400"/>
              <a:t>Data, tilfældighed </a:t>
            </a:r>
            <a:br>
              <a:rPr lang="da" sz="1400"/>
            </a:br>
            <a:r>
              <a:rPr lang="da" sz="1400"/>
              <a:t>og system prompt</a:t>
            </a:r>
            <a:endParaRPr sz="1400"/>
          </a:p>
        </p:txBody>
      </p:sp>
      <p:grpSp>
        <p:nvGrpSpPr>
          <p:cNvPr id="84" name="Google Shape;84;p15"/>
          <p:cNvGrpSpPr/>
          <p:nvPr/>
        </p:nvGrpSpPr>
        <p:grpSpPr>
          <a:xfrm>
            <a:off x="4507610" y="2692171"/>
            <a:ext cx="196200" cy="1404905"/>
            <a:chOff x="2512925" y="2768371"/>
            <a:chExt cx="196200" cy="1404905"/>
          </a:xfrm>
        </p:grpSpPr>
        <p:cxnSp>
          <p:nvCxnSpPr>
            <p:cNvPr id="85" name="Google Shape;85;p15"/>
            <p:cNvCxnSpPr/>
            <p:nvPr/>
          </p:nvCxnSpPr>
          <p:spPr>
            <a:xfrm>
              <a:off x="2611025" y="2964276"/>
              <a:ext cx="0" cy="1209000"/>
            </a:xfrm>
            <a:prstGeom prst="straightConnector1">
              <a:avLst/>
            </a:prstGeom>
            <a:noFill/>
            <a:ln w="19050" cap="flat" cmpd="sng">
              <a:solidFill>
                <a:schemeClr val="accent5"/>
              </a:solidFill>
              <a:prstDash val="solid"/>
              <a:round/>
              <a:headEnd type="none" w="sm" len="sm"/>
              <a:tailEnd type="oval" w="med" len="med"/>
            </a:ln>
          </p:spPr>
        </p:cxnSp>
        <p:sp>
          <p:nvSpPr>
            <p:cNvPr id="86" name="Google Shape;86;p15"/>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7" name="Google Shape;87;p15"/>
          <p:cNvSpPr txBox="1">
            <a:spLocks noGrp="1"/>
          </p:cNvSpPr>
          <p:nvPr>
            <p:ph type="body" idx="4294967295"/>
          </p:nvPr>
        </p:nvSpPr>
        <p:spPr>
          <a:xfrm>
            <a:off x="4764035" y="3854675"/>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Mønstre</a:t>
            </a:r>
            <a:endParaRPr b="1">
              <a:solidFill>
                <a:schemeClr val="dk2"/>
              </a:solidFill>
            </a:endParaRPr>
          </a:p>
          <a:p>
            <a:pPr marL="0" lvl="0" indent="0" algn="l" rtl="0">
              <a:spcBef>
                <a:spcPts val="0"/>
              </a:spcBef>
              <a:spcAft>
                <a:spcPts val="1600"/>
              </a:spcAft>
              <a:buNone/>
            </a:pPr>
            <a:r>
              <a:rPr lang="da" sz="1400"/>
              <a:t>Rensning af tekst</a:t>
            </a:r>
            <a:endParaRPr sz="1400"/>
          </a:p>
        </p:txBody>
      </p:sp>
      <p:grpSp>
        <p:nvGrpSpPr>
          <p:cNvPr id="88" name="Google Shape;88;p15"/>
          <p:cNvGrpSpPr/>
          <p:nvPr/>
        </p:nvGrpSpPr>
        <p:grpSpPr>
          <a:xfrm>
            <a:off x="5623066" y="1483171"/>
            <a:ext cx="196200" cy="1404900"/>
            <a:chOff x="4279200" y="1559371"/>
            <a:chExt cx="196200" cy="1404900"/>
          </a:xfrm>
        </p:grpSpPr>
        <p:cxnSp>
          <p:nvCxnSpPr>
            <p:cNvPr id="89" name="Google Shape;89;p15"/>
            <p:cNvCxnSpPr>
              <a:stCxn id="90" idx="0"/>
            </p:cNvCxnSpPr>
            <p:nvPr/>
          </p:nvCxnSpPr>
          <p:spPr>
            <a:xfrm rot="10800000">
              <a:off x="4377300" y="1559371"/>
              <a:ext cx="0" cy="1209000"/>
            </a:xfrm>
            <a:prstGeom prst="straightConnector1">
              <a:avLst/>
            </a:prstGeom>
            <a:noFill/>
            <a:ln w="19050" cap="flat" cmpd="sng">
              <a:solidFill>
                <a:schemeClr val="accent5"/>
              </a:solidFill>
              <a:prstDash val="solid"/>
              <a:round/>
              <a:headEnd type="none" w="sm" len="sm"/>
              <a:tailEnd type="oval" w="med" len="med"/>
            </a:ln>
          </p:spPr>
        </p:cxnSp>
        <p:sp>
          <p:nvSpPr>
            <p:cNvPr id="90" name="Google Shape;90;p15"/>
            <p:cNvSpPr/>
            <p:nvPr/>
          </p:nvSpPr>
          <p:spPr>
            <a:xfrm>
              <a:off x="4279200"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1" name="Google Shape;91;p15"/>
          <p:cNvSpPr txBox="1">
            <a:spLocks noGrp="1"/>
          </p:cNvSpPr>
          <p:nvPr>
            <p:ph type="body" idx="4294967295"/>
          </p:nvPr>
        </p:nvSpPr>
        <p:spPr>
          <a:xfrm>
            <a:off x="5798315" y="1299975"/>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Din egen sprogmodel</a:t>
            </a:r>
            <a:endParaRPr b="1">
              <a:solidFill>
                <a:schemeClr val="dk2"/>
              </a:solidFill>
            </a:endParaRPr>
          </a:p>
          <a:p>
            <a:pPr marL="0" lvl="0" indent="0" algn="l" rtl="0">
              <a:spcBef>
                <a:spcPts val="0"/>
              </a:spcBef>
              <a:spcAft>
                <a:spcPts val="0"/>
              </a:spcAft>
              <a:buNone/>
            </a:pPr>
            <a:r>
              <a:rPr lang="da" sz="1400"/>
              <a:t>Giver det mening</a:t>
            </a:r>
            <a:endParaRPr sz="1400"/>
          </a:p>
          <a:p>
            <a:pPr marL="0" lvl="0" indent="0" algn="l" rtl="0">
              <a:spcBef>
                <a:spcPts val="1600"/>
              </a:spcBef>
              <a:spcAft>
                <a:spcPts val="1600"/>
              </a:spcAft>
              <a:buNone/>
            </a:pPr>
            <a:endParaRPr/>
          </a:p>
        </p:txBody>
      </p:sp>
      <p:grpSp>
        <p:nvGrpSpPr>
          <p:cNvPr id="92" name="Google Shape;92;p15"/>
          <p:cNvGrpSpPr/>
          <p:nvPr/>
        </p:nvGrpSpPr>
        <p:grpSpPr>
          <a:xfrm>
            <a:off x="6469284" y="2692171"/>
            <a:ext cx="196200" cy="1404905"/>
            <a:chOff x="6045475" y="2768371"/>
            <a:chExt cx="196200" cy="1404905"/>
          </a:xfrm>
        </p:grpSpPr>
        <p:cxnSp>
          <p:nvCxnSpPr>
            <p:cNvPr id="93" name="Google Shape;93;p15"/>
            <p:cNvCxnSpPr/>
            <p:nvPr/>
          </p:nvCxnSpPr>
          <p:spPr>
            <a:xfrm>
              <a:off x="6143575" y="2964276"/>
              <a:ext cx="0" cy="1209000"/>
            </a:xfrm>
            <a:prstGeom prst="straightConnector1">
              <a:avLst/>
            </a:prstGeom>
            <a:noFill/>
            <a:ln w="19050" cap="flat" cmpd="sng">
              <a:solidFill>
                <a:schemeClr val="accent5"/>
              </a:solidFill>
              <a:prstDash val="solid"/>
              <a:round/>
              <a:headEnd type="none" w="sm" len="sm"/>
              <a:tailEnd type="oval" w="med" len="med"/>
            </a:ln>
          </p:spPr>
        </p:cxnSp>
        <p:sp>
          <p:nvSpPr>
            <p:cNvPr id="94" name="Google Shape;94;p15"/>
            <p:cNvSpPr/>
            <p:nvPr/>
          </p:nvSpPr>
          <p:spPr>
            <a:xfrm>
              <a:off x="60454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15"/>
          <p:cNvSpPr txBox="1">
            <a:spLocks noGrp="1"/>
          </p:cNvSpPr>
          <p:nvPr>
            <p:ph type="body" idx="4294967295"/>
          </p:nvPr>
        </p:nvSpPr>
        <p:spPr>
          <a:xfrm>
            <a:off x="6649529" y="3854675"/>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dirty="0">
                <a:solidFill>
                  <a:schemeClr val="dk2"/>
                </a:solidFill>
              </a:rPr>
              <a:t>Eventyr-maskinen</a:t>
            </a:r>
            <a:endParaRPr b="1" dirty="0">
              <a:solidFill>
                <a:schemeClr val="dk2"/>
              </a:solidFill>
            </a:endParaRPr>
          </a:p>
          <a:p>
            <a:pPr marL="0" indent="0">
              <a:spcAft>
                <a:spcPts val="1600"/>
              </a:spcAft>
              <a:buNone/>
            </a:pPr>
            <a:r>
              <a:rPr lang="da" sz="1400" dirty="0"/>
              <a:t>Valget af sandsynlighed og n-gram påvirker kreativiteten og </a:t>
            </a:r>
            <a:r>
              <a:rPr lang="da" sz="1400"/>
              <a:t>troværdigheden.</a:t>
            </a:r>
            <a:endParaRPr sz="1400" dirty="0" err="1"/>
          </a:p>
        </p:txBody>
      </p:sp>
      <p:grpSp>
        <p:nvGrpSpPr>
          <p:cNvPr id="96" name="Google Shape;96;p15"/>
          <p:cNvGrpSpPr/>
          <p:nvPr/>
        </p:nvGrpSpPr>
        <p:grpSpPr>
          <a:xfrm>
            <a:off x="3171969" y="2692171"/>
            <a:ext cx="196200" cy="1404905"/>
            <a:chOff x="2512925" y="2768371"/>
            <a:chExt cx="196200" cy="1404905"/>
          </a:xfrm>
        </p:grpSpPr>
        <p:cxnSp>
          <p:nvCxnSpPr>
            <p:cNvPr id="97" name="Google Shape;97;p15"/>
            <p:cNvCxnSpPr/>
            <p:nvPr/>
          </p:nvCxnSpPr>
          <p:spPr>
            <a:xfrm>
              <a:off x="2611025" y="2964276"/>
              <a:ext cx="0" cy="1209000"/>
            </a:xfrm>
            <a:prstGeom prst="straightConnector1">
              <a:avLst/>
            </a:prstGeom>
            <a:noFill/>
            <a:ln w="19050" cap="flat" cmpd="sng">
              <a:solidFill>
                <a:schemeClr val="accent5"/>
              </a:solidFill>
              <a:prstDash val="solid"/>
              <a:round/>
              <a:headEnd type="none" w="sm" len="sm"/>
              <a:tailEnd type="oval" w="med" len="med"/>
            </a:ln>
          </p:spPr>
        </p:cxnSp>
        <p:sp>
          <p:nvSpPr>
            <p:cNvPr id="98" name="Google Shape;98;p15"/>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9" name="Google Shape;99;p15"/>
          <p:cNvSpPr txBox="1">
            <a:spLocks noGrp="1"/>
          </p:cNvSpPr>
          <p:nvPr>
            <p:ph type="body" idx="4294967295"/>
          </p:nvPr>
        </p:nvSpPr>
        <p:spPr>
          <a:xfrm>
            <a:off x="2285394" y="3854675"/>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b="1">
              <a:solidFill>
                <a:schemeClr val="dk2"/>
              </a:solidFill>
            </a:endParaRPr>
          </a:p>
          <a:p>
            <a:pPr marL="0" lvl="0" indent="0" algn="l" rtl="0">
              <a:spcBef>
                <a:spcPts val="0"/>
              </a:spcBef>
              <a:spcAft>
                <a:spcPts val="1600"/>
              </a:spcAft>
              <a:buNone/>
            </a:pPr>
            <a:endParaRPr sz="1400"/>
          </a:p>
        </p:txBody>
      </p:sp>
      <p:sp>
        <p:nvSpPr>
          <p:cNvPr id="100" name="Google Shape;100;p15"/>
          <p:cNvSpPr txBox="1">
            <a:spLocks noGrp="1"/>
          </p:cNvSpPr>
          <p:nvPr>
            <p:ph type="body" idx="4294967295"/>
          </p:nvPr>
        </p:nvSpPr>
        <p:spPr>
          <a:xfrm>
            <a:off x="2056794" y="3854675"/>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Ordposer</a:t>
            </a:r>
            <a:endParaRPr b="1">
              <a:solidFill>
                <a:schemeClr val="dk2"/>
              </a:solidFill>
            </a:endParaRPr>
          </a:p>
          <a:p>
            <a:pPr marL="0" lvl="0" indent="0" algn="l" rtl="0">
              <a:spcBef>
                <a:spcPts val="0"/>
              </a:spcBef>
              <a:spcAft>
                <a:spcPts val="1600"/>
              </a:spcAft>
              <a:buNone/>
            </a:pPr>
            <a:r>
              <a:rPr lang="da" sz="1400"/>
              <a:t>Hvordan kan en sprogmodel forstå en tekst?</a:t>
            </a:r>
            <a:endParaRPr sz="1400"/>
          </a:p>
        </p:txBody>
      </p:sp>
      <p:grpSp>
        <p:nvGrpSpPr>
          <p:cNvPr id="101" name="Google Shape;101;p15"/>
          <p:cNvGrpSpPr/>
          <p:nvPr/>
        </p:nvGrpSpPr>
        <p:grpSpPr>
          <a:xfrm>
            <a:off x="2489231" y="1581271"/>
            <a:ext cx="196200" cy="1306800"/>
            <a:chOff x="648675" y="1657471"/>
            <a:chExt cx="196200" cy="1306800"/>
          </a:xfrm>
        </p:grpSpPr>
        <p:sp>
          <p:nvSpPr>
            <p:cNvPr id="102" name="Google Shape;102;p15"/>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3" name="Google Shape;103;p15"/>
            <p:cNvCxnSpPr>
              <a:stCxn id="102" idx="0"/>
            </p:cNvCxnSpPr>
            <p:nvPr/>
          </p:nvCxnSpPr>
          <p:spPr>
            <a:xfrm rot="10800000">
              <a:off x="746775" y="1657471"/>
              <a:ext cx="0" cy="1110900"/>
            </a:xfrm>
            <a:prstGeom prst="straightConnector1">
              <a:avLst/>
            </a:prstGeom>
            <a:noFill/>
            <a:ln w="19050" cap="flat" cmpd="sng">
              <a:solidFill>
                <a:schemeClr val="accent5"/>
              </a:solidFill>
              <a:prstDash val="solid"/>
              <a:round/>
              <a:headEnd type="none" w="sm" len="sm"/>
              <a:tailEnd type="oval" w="med" len="med"/>
            </a:ln>
          </p:spPr>
        </p:cxnSp>
      </p:grpSp>
      <p:grpSp>
        <p:nvGrpSpPr>
          <p:cNvPr id="104" name="Google Shape;104;p15"/>
          <p:cNvGrpSpPr/>
          <p:nvPr/>
        </p:nvGrpSpPr>
        <p:grpSpPr>
          <a:xfrm>
            <a:off x="283514" y="1589191"/>
            <a:ext cx="196200" cy="1306800"/>
            <a:chOff x="648675" y="1657471"/>
            <a:chExt cx="196200" cy="1306800"/>
          </a:xfrm>
        </p:grpSpPr>
        <p:sp>
          <p:nvSpPr>
            <p:cNvPr id="105" name="Google Shape;105;p15"/>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6" name="Google Shape;106;p15"/>
            <p:cNvCxnSpPr>
              <a:stCxn id="105" idx="0"/>
            </p:cNvCxnSpPr>
            <p:nvPr/>
          </p:nvCxnSpPr>
          <p:spPr>
            <a:xfrm rot="10800000">
              <a:off x="746775" y="1657471"/>
              <a:ext cx="0" cy="1110900"/>
            </a:xfrm>
            <a:prstGeom prst="straightConnector1">
              <a:avLst/>
            </a:prstGeom>
            <a:noFill/>
            <a:ln w="19050" cap="flat" cmpd="sng">
              <a:solidFill>
                <a:schemeClr val="accent5"/>
              </a:solidFill>
              <a:prstDash val="solid"/>
              <a:round/>
              <a:headEnd type="none" w="sm" len="sm"/>
              <a:tailEnd type="oval" w="med" len="med"/>
            </a:ln>
          </p:spPr>
        </p:cxnSp>
      </p:grpSp>
      <p:sp>
        <p:nvSpPr>
          <p:cNvPr id="107" name="Google Shape;107;p15"/>
          <p:cNvSpPr txBox="1">
            <a:spLocks noGrp="1"/>
          </p:cNvSpPr>
          <p:nvPr>
            <p:ph type="body" idx="4294967295"/>
          </p:nvPr>
        </p:nvSpPr>
        <p:spPr>
          <a:xfrm>
            <a:off x="429748" y="1298263"/>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Find information</a:t>
            </a:r>
            <a:endParaRPr b="1">
              <a:solidFill>
                <a:schemeClr val="dk2"/>
              </a:solidFill>
            </a:endParaRPr>
          </a:p>
          <a:p>
            <a:pPr marL="0" lvl="0" indent="0" algn="l" rtl="0">
              <a:spcBef>
                <a:spcPts val="0"/>
              </a:spcBef>
              <a:spcAft>
                <a:spcPts val="1600"/>
              </a:spcAft>
              <a:buNone/>
            </a:pPr>
            <a:r>
              <a:rPr lang="da" sz="1400"/>
              <a:t>Søg eller chat</a:t>
            </a:r>
            <a:endParaRPr sz="1400"/>
          </a:p>
        </p:txBody>
      </p:sp>
      <p:pic>
        <p:nvPicPr>
          <p:cNvPr id="2" name="Billede 1">
            <a:extLst>
              <a:ext uri="{FF2B5EF4-FFF2-40B4-BE49-F238E27FC236}">
                <a16:creationId xmlns:a16="http://schemas.microsoft.com/office/drawing/2014/main" id="{9DE3F881-4070-8FF2-1D39-0DF629F14BF3}"/>
              </a:ext>
            </a:extLst>
          </p:cNvPr>
          <p:cNvPicPr>
            <a:picLocks noChangeAspect="1"/>
          </p:cNvPicPr>
          <p:nvPr/>
        </p:nvPicPr>
        <p:blipFill>
          <a:blip r:embed="rId3"/>
          <a:stretch>
            <a:fillRect/>
          </a:stretch>
        </p:blipFill>
        <p:spPr>
          <a:xfrm>
            <a:off x="2282" y="4693543"/>
            <a:ext cx="2056058" cy="44915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6"/>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dirty="0">
                <a:solidFill>
                  <a:srgbClr val="349DAD"/>
                </a:solidFill>
              </a:rPr>
              <a:t>Hvad er sprogmodel?</a:t>
            </a:r>
            <a:endParaRPr lang="da-DK">
              <a:solidFill>
                <a:srgbClr val="349DAD"/>
              </a:solidFill>
            </a:endParaRPr>
          </a:p>
        </p:txBody>
      </p:sp>
      <p:cxnSp>
        <p:nvCxnSpPr>
          <p:cNvPr id="113" name="Google Shape;113;p16"/>
          <p:cNvCxnSpPr/>
          <p:nvPr/>
        </p:nvCxnSpPr>
        <p:spPr>
          <a:xfrm>
            <a:off x="191475" y="2790116"/>
            <a:ext cx="8336100" cy="0"/>
          </a:xfrm>
          <a:prstGeom prst="straightConnector1">
            <a:avLst/>
          </a:prstGeom>
          <a:noFill/>
          <a:ln w="19050" cap="flat" cmpd="sng">
            <a:solidFill>
              <a:schemeClr val="dk1"/>
            </a:solidFill>
            <a:prstDash val="dot"/>
            <a:round/>
            <a:headEnd type="none" w="sm" len="sm"/>
            <a:tailEnd type="none" w="sm" len="sm"/>
          </a:ln>
        </p:spPr>
      </p:cxnSp>
      <p:sp>
        <p:nvSpPr>
          <p:cNvPr id="114" name="Google Shape;114;p16"/>
          <p:cNvSpPr txBox="1">
            <a:spLocks noGrp="1"/>
          </p:cNvSpPr>
          <p:nvPr>
            <p:ph type="body" idx="4294967295"/>
          </p:nvPr>
        </p:nvSpPr>
        <p:spPr>
          <a:xfrm>
            <a:off x="2581923" y="1299975"/>
            <a:ext cx="23487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Hvad er en Chatbot?</a:t>
            </a:r>
            <a:endParaRPr b="1">
              <a:solidFill>
                <a:schemeClr val="dk2"/>
              </a:solidFill>
            </a:endParaRPr>
          </a:p>
          <a:p>
            <a:pPr marL="0" lvl="0" indent="0" algn="l" rtl="0">
              <a:spcBef>
                <a:spcPts val="0"/>
              </a:spcBef>
              <a:spcAft>
                <a:spcPts val="1600"/>
              </a:spcAft>
              <a:buNone/>
            </a:pPr>
            <a:r>
              <a:rPr lang="da" sz="1400"/>
              <a:t>Data, tilfældighed og prompt</a:t>
            </a:r>
            <a:endParaRPr sz="1400"/>
          </a:p>
        </p:txBody>
      </p:sp>
      <p:grpSp>
        <p:nvGrpSpPr>
          <p:cNvPr id="115" name="Google Shape;115;p16"/>
          <p:cNvGrpSpPr/>
          <p:nvPr/>
        </p:nvGrpSpPr>
        <p:grpSpPr>
          <a:xfrm>
            <a:off x="5222469" y="2692171"/>
            <a:ext cx="196200" cy="833405"/>
            <a:chOff x="2512925" y="2768371"/>
            <a:chExt cx="196200" cy="833405"/>
          </a:xfrm>
        </p:grpSpPr>
        <p:cxnSp>
          <p:nvCxnSpPr>
            <p:cNvPr id="116" name="Google Shape;116;p16"/>
            <p:cNvCxnSpPr/>
            <p:nvPr/>
          </p:nvCxnSpPr>
          <p:spPr>
            <a:xfrm>
              <a:off x="2611025" y="2964276"/>
              <a:ext cx="7800" cy="637500"/>
            </a:xfrm>
            <a:prstGeom prst="straightConnector1">
              <a:avLst/>
            </a:prstGeom>
            <a:noFill/>
            <a:ln w="19050" cap="flat" cmpd="sng">
              <a:solidFill>
                <a:schemeClr val="accent5"/>
              </a:solidFill>
              <a:prstDash val="solid"/>
              <a:round/>
              <a:headEnd type="none" w="sm" len="sm"/>
              <a:tailEnd type="oval" w="med" len="med"/>
            </a:ln>
          </p:spPr>
        </p:cxnSp>
        <p:sp>
          <p:nvSpPr>
            <p:cNvPr id="117" name="Google Shape;117;p16"/>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8" name="Google Shape;118;p16"/>
          <p:cNvSpPr txBox="1">
            <a:spLocks noGrp="1"/>
          </p:cNvSpPr>
          <p:nvPr>
            <p:ph type="body" idx="4294967295"/>
          </p:nvPr>
        </p:nvSpPr>
        <p:spPr>
          <a:xfrm>
            <a:off x="7004500" y="1299975"/>
            <a:ext cx="21396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Mønstre</a:t>
            </a:r>
            <a:endParaRPr b="1">
              <a:solidFill>
                <a:schemeClr val="dk2"/>
              </a:solidFill>
            </a:endParaRPr>
          </a:p>
          <a:p>
            <a:pPr marL="0" lvl="0" indent="0" algn="l" rtl="0">
              <a:spcBef>
                <a:spcPts val="0"/>
              </a:spcBef>
              <a:spcAft>
                <a:spcPts val="1600"/>
              </a:spcAft>
              <a:buNone/>
            </a:pPr>
            <a:r>
              <a:rPr lang="da" sz="1400"/>
              <a:t>Rens en tekst og lav en ordsky</a:t>
            </a:r>
            <a:endParaRPr sz="1400"/>
          </a:p>
        </p:txBody>
      </p:sp>
      <p:sp>
        <p:nvSpPr>
          <p:cNvPr id="119" name="Google Shape;119;p16"/>
          <p:cNvSpPr txBox="1">
            <a:spLocks noGrp="1"/>
          </p:cNvSpPr>
          <p:nvPr>
            <p:ph type="body" idx="4294967295"/>
          </p:nvPr>
        </p:nvSpPr>
        <p:spPr>
          <a:xfrm>
            <a:off x="2285394" y="3854675"/>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b="1">
              <a:solidFill>
                <a:schemeClr val="dk2"/>
              </a:solidFill>
            </a:endParaRPr>
          </a:p>
          <a:p>
            <a:pPr marL="0" lvl="0" indent="0" algn="l" rtl="0">
              <a:spcBef>
                <a:spcPts val="0"/>
              </a:spcBef>
              <a:spcAft>
                <a:spcPts val="1600"/>
              </a:spcAft>
              <a:buNone/>
            </a:pPr>
            <a:endParaRPr sz="1400"/>
          </a:p>
        </p:txBody>
      </p:sp>
      <p:sp>
        <p:nvSpPr>
          <p:cNvPr id="120" name="Google Shape;120;p16"/>
          <p:cNvSpPr txBox="1">
            <a:spLocks noGrp="1"/>
          </p:cNvSpPr>
          <p:nvPr>
            <p:ph type="body" idx="4294967295"/>
          </p:nvPr>
        </p:nvSpPr>
        <p:spPr>
          <a:xfrm>
            <a:off x="5081875" y="1298275"/>
            <a:ext cx="18696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Ordposer</a:t>
            </a:r>
            <a:endParaRPr b="1">
              <a:solidFill>
                <a:schemeClr val="dk2"/>
              </a:solidFill>
            </a:endParaRPr>
          </a:p>
          <a:p>
            <a:pPr marL="0" lvl="0" indent="0" algn="l" rtl="0">
              <a:spcBef>
                <a:spcPts val="0"/>
              </a:spcBef>
              <a:spcAft>
                <a:spcPts val="1600"/>
              </a:spcAft>
              <a:buNone/>
            </a:pPr>
            <a:r>
              <a:rPr lang="da" sz="1400"/>
              <a:t>Hvordan kan en sprogmodel forstå en tekst?</a:t>
            </a:r>
            <a:endParaRPr sz="1400"/>
          </a:p>
        </p:txBody>
      </p:sp>
      <p:grpSp>
        <p:nvGrpSpPr>
          <p:cNvPr id="121" name="Google Shape;121;p16"/>
          <p:cNvGrpSpPr/>
          <p:nvPr/>
        </p:nvGrpSpPr>
        <p:grpSpPr>
          <a:xfrm>
            <a:off x="663147" y="2144341"/>
            <a:ext cx="196200" cy="739200"/>
            <a:chOff x="648675" y="2225071"/>
            <a:chExt cx="196200" cy="739200"/>
          </a:xfrm>
        </p:grpSpPr>
        <p:sp>
          <p:nvSpPr>
            <p:cNvPr id="122" name="Google Shape;122;p16"/>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23" name="Google Shape;123;p16"/>
            <p:cNvCxnSpPr>
              <a:stCxn id="122" idx="0"/>
            </p:cNvCxnSpPr>
            <p:nvPr/>
          </p:nvCxnSpPr>
          <p:spPr>
            <a:xfrm rot="10800000" flipH="1">
              <a:off x="746775" y="2225071"/>
              <a:ext cx="3600" cy="543300"/>
            </a:xfrm>
            <a:prstGeom prst="straightConnector1">
              <a:avLst/>
            </a:prstGeom>
            <a:noFill/>
            <a:ln w="19050" cap="flat" cmpd="sng">
              <a:solidFill>
                <a:schemeClr val="accent5"/>
              </a:solidFill>
              <a:prstDash val="solid"/>
              <a:round/>
              <a:headEnd type="none" w="sm" len="sm"/>
              <a:tailEnd type="oval" w="med" len="med"/>
            </a:ln>
          </p:spPr>
        </p:cxnSp>
      </p:grpSp>
      <p:sp>
        <p:nvSpPr>
          <p:cNvPr id="124" name="Google Shape;124;p16"/>
          <p:cNvSpPr txBox="1">
            <a:spLocks noGrp="1"/>
          </p:cNvSpPr>
          <p:nvPr>
            <p:ph type="body" idx="4294967295"/>
          </p:nvPr>
        </p:nvSpPr>
        <p:spPr>
          <a:xfrm>
            <a:off x="347320" y="1298263"/>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Find information</a:t>
            </a:r>
            <a:endParaRPr b="1">
              <a:solidFill>
                <a:schemeClr val="dk2"/>
              </a:solidFill>
            </a:endParaRPr>
          </a:p>
          <a:p>
            <a:pPr marL="0" lvl="0" indent="0" algn="l" rtl="0">
              <a:spcBef>
                <a:spcPts val="0"/>
              </a:spcBef>
              <a:spcAft>
                <a:spcPts val="1600"/>
              </a:spcAft>
              <a:buNone/>
            </a:pPr>
            <a:r>
              <a:rPr lang="da" sz="1400"/>
              <a:t>Søg eller chat</a:t>
            </a:r>
            <a:endParaRPr sz="1400"/>
          </a:p>
        </p:txBody>
      </p:sp>
      <p:grpSp>
        <p:nvGrpSpPr>
          <p:cNvPr id="125" name="Google Shape;125;p16"/>
          <p:cNvGrpSpPr/>
          <p:nvPr/>
        </p:nvGrpSpPr>
        <p:grpSpPr>
          <a:xfrm>
            <a:off x="2735947" y="2144247"/>
            <a:ext cx="196200" cy="739200"/>
            <a:chOff x="648675" y="2225071"/>
            <a:chExt cx="196200" cy="739200"/>
          </a:xfrm>
        </p:grpSpPr>
        <p:sp>
          <p:nvSpPr>
            <p:cNvPr id="126" name="Google Shape;126;p16"/>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27" name="Google Shape;127;p16"/>
            <p:cNvCxnSpPr>
              <a:stCxn id="126" idx="0"/>
            </p:cNvCxnSpPr>
            <p:nvPr/>
          </p:nvCxnSpPr>
          <p:spPr>
            <a:xfrm rot="10800000" flipH="1">
              <a:off x="746775" y="2225071"/>
              <a:ext cx="3600" cy="543300"/>
            </a:xfrm>
            <a:prstGeom prst="straightConnector1">
              <a:avLst/>
            </a:prstGeom>
            <a:noFill/>
            <a:ln w="19050" cap="flat" cmpd="sng">
              <a:solidFill>
                <a:schemeClr val="accent5"/>
              </a:solidFill>
              <a:prstDash val="solid"/>
              <a:round/>
              <a:headEnd type="none" w="sm" len="sm"/>
              <a:tailEnd type="oval" w="med" len="med"/>
            </a:ln>
          </p:spPr>
        </p:cxnSp>
      </p:grpSp>
      <p:grpSp>
        <p:nvGrpSpPr>
          <p:cNvPr id="128" name="Google Shape;128;p16"/>
          <p:cNvGrpSpPr/>
          <p:nvPr/>
        </p:nvGrpSpPr>
        <p:grpSpPr>
          <a:xfrm>
            <a:off x="7142504" y="2324436"/>
            <a:ext cx="196200" cy="564600"/>
            <a:chOff x="648675" y="2399671"/>
            <a:chExt cx="196200" cy="564600"/>
          </a:xfrm>
        </p:grpSpPr>
        <p:sp>
          <p:nvSpPr>
            <p:cNvPr id="129" name="Google Shape;129;p16"/>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30" name="Google Shape;130;p16"/>
            <p:cNvCxnSpPr>
              <a:stCxn id="129" idx="0"/>
            </p:cNvCxnSpPr>
            <p:nvPr/>
          </p:nvCxnSpPr>
          <p:spPr>
            <a:xfrm rot="10800000" flipH="1">
              <a:off x="746775" y="2399671"/>
              <a:ext cx="5700" cy="368700"/>
            </a:xfrm>
            <a:prstGeom prst="straightConnector1">
              <a:avLst/>
            </a:prstGeom>
            <a:noFill/>
            <a:ln w="19050" cap="flat" cmpd="sng">
              <a:solidFill>
                <a:schemeClr val="accent5"/>
              </a:solidFill>
              <a:prstDash val="solid"/>
              <a:round/>
              <a:headEnd type="none" w="sm" len="sm"/>
              <a:tailEnd type="oval" w="med" len="med"/>
            </a:ln>
          </p:spPr>
        </p:cxnSp>
      </p:grpSp>
      <p:pic>
        <p:nvPicPr>
          <p:cNvPr id="131" name="Google Shape;131;p16"/>
          <p:cNvPicPr preferRelativeResize="0"/>
          <p:nvPr/>
        </p:nvPicPr>
        <p:blipFill rotWithShape="1">
          <a:blip r:embed="rId3">
            <a:alphaModFix/>
          </a:blip>
          <a:srcRect l="12779" r="15787"/>
          <a:stretch/>
        </p:blipFill>
        <p:spPr>
          <a:xfrm>
            <a:off x="132500" y="3918225"/>
            <a:ext cx="1473324" cy="1099599"/>
          </a:xfrm>
          <a:prstGeom prst="rect">
            <a:avLst/>
          </a:prstGeom>
          <a:noFill/>
          <a:ln>
            <a:noFill/>
          </a:ln>
        </p:spPr>
      </p:pic>
      <p:pic>
        <p:nvPicPr>
          <p:cNvPr id="132" name="Google Shape;132;p16"/>
          <p:cNvPicPr preferRelativeResize="0"/>
          <p:nvPr/>
        </p:nvPicPr>
        <p:blipFill rotWithShape="1">
          <a:blip r:embed="rId4">
            <a:alphaModFix/>
          </a:blip>
          <a:srcRect l="27242" t="17467" r="2926" b="6227"/>
          <a:stretch/>
        </p:blipFill>
        <p:spPr>
          <a:xfrm>
            <a:off x="2184183" y="3854675"/>
            <a:ext cx="1703150" cy="1163151"/>
          </a:xfrm>
          <a:prstGeom prst="rect">
            <a:avLst/>
          </a:prstGeom>
          <a:noFill/>
          <a:ln>
            <a:noFill/>
          </a:ln>
        </p:spPr>
      </p:pic>
      <p:grpSp>
        <p:nvGrpSpPr>
          <p:cNvPr id="133" name="Google Shape;133;p16"/>
          <p:cNvGrpSpPr/>
          <p:nvPr/>
        </p:nvGrpSpPr>
        <p:grpSpPr>
          <a:xfrm>
            <a:off x="2738107" y="2698778"/>
            <a:ext cx="196200" cy="833405"/>
            <a:chOff x="2512925" y="2768371"/>
            <a:chExt cx="196200" cy="833405"/>
          </a:xfrm>
        </p:grpSpPr>
        <p:cxnSp>
          <p:nvCxnSpPr>
            <p:cNvPr id="134" name="Google Shape;134;p16"/>
            <p:cNvCxnSpPr/>
            <p:nvPr/>
          </p:nvCxnSpPr>
          <p:spPr>
            <a:xfrm>
              <a:off x="2611025" y="2964276"/>
              <a:ext cx="7800" cy="637500"/>
            </a:xfrm>
            <a:prstGeom prst="straightConnector1">
              <a:avLst/>
            </a:prstGeom>
            <a:noFill/>
            <a:ln w="19050" cap="flat" cmpd="sng">
              <a:solidFill>
                <a:schemeClr val="accent5"/>
              </a:solidFill>
              <a:prstDash val="solid"/>
              <a:round/>
              <a:headEnd type="none" w="sm" len="sm"/>
              <a:tailEnd type="oval" w="med" len="med"/>
            </a:ln>
          </p:spPr>
        </p:cxnSp>
        <p:sp>
          <p:nvSpPr>
            <p:cNvPr id="135" name="Google Shape;135;p16"/>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36" name="Google Shape;136;p16"/>
          <p:cNvPicPr preferRelativeResize="0"/>
          <p:nvPr/>
        </p:nvPicPr>
        <p:blipFill rotWithShape="1">
          <a:blip r:embed="rId5">
            <a:alphaModFix/>
          </a:blip>
          <a:srcRect l="4028" t="31088" r="22340" b="22302"/>
          <a:stretch/>
        </p:blipFill>
        <p:spPr>
          <a:xfrm>
            <a:off x="4362117" y="3846738"/>
            <a:ext cx="1396899" cy="1179027"/>
          </a:xfrm>
          <a:prstGeom prst="rect">
            <a:avLst/>
          </a:prstGeom>
          <a:noFill/>
          <a:ln>
            <a:noFill/>
          </a:ln>
        </p:spPr>
      </p:pic>
      <p:pic>
        <p:nvPicPr>
          <p:cNvPr id="137" name="Google Shape;137;p16"/>
          <p:cNvPicPr preferRelativeResize="0"/>
          <p:nvPr/>
        </p:nvPicPr>
        <p:blipFill>
          <a:blip r:embed="rId6">
            <a:alphaModFix/>
          </a:blip>
          <a:stretch>
            <a:fillRect/>
          </a:stretch>
        </p:blipFill>
        <p:spPr>
          <a:xfrm>
            <a:off x="6223906" y="3838800"/>
            <a:ext cx="2597769" cy="1179025"/>
          </a:xfrm>
          <a:prstGeom prst="rect">
            <a:avLst/>
          </a:prstGeom>
          <a:noFill/>
          <a:ln>
            <a:noFill/>
          </a:ln>
        </p:spPr>
      </p:pic>
      <p:grpSp>
        <p:nvGrpSpPr>
          <p:cNvPr id="138" name="Google Shape;138;p16"/>
          <p:cNvGrpSpPr/>
          <p:nvPr/>
        </p:nvGrpSpPr>
        <p:grpSpPr>
          <a:xfrm>
            <a:off x="7142510" y="2692171"/>
            <a:ext cx="196200" cy="833405"/>
            <a:chOff x="2512925" y="2768371"/>
            <a:chExt cx="196200" cy="833405"/>
          </a:xfrm>
        </p:grpSpPr>
        <p:cxnSp>
          <p:nvCxnSpPr>
            <p:cNvPr id="139" name="Google Shape;139;p16"/>
            <p:cNvCxnSpPr/>
            <p:nvPr/>
          </p:nvCxnSpPr>
          <p:spPr>
            <a:xfrm>
              <a:off x="2611025" y="2964276"/>
              <a:ext cx="7800" cy="637500"/>
            </a:xfrm>
            <a:prstGeom prst="straightConnector1">
              <a:avLst/>
            </a:prstGeom>
            <a:noFill/>
            <a:ln w="19050" cap="flat" cmpd="sng">
              <a:solidFill>
                <a:schemeClr val="accent5"/>
              </a:solidFill>
              <a:prstDash val="solid"/>
              <a:round/>
              <a:headEnd type="none" w="sm" len="sm"/>
              <a:tailEnd type="oval" w="med" len="med"/>
            </a:ln>
          </p:spPr>
        </p:cxnSp>
        <p:sp>
          <p:nvSpPr>
            <p:cNvPr id="140" name="Google Shape;140;p16"/>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1" name="Google Shape;141;p16"/>
          <p:cNvGrpSpPr/>
          <p:nvPr/>
        </p:nvGrpSpPr>
        <p:grpSpPr>
          <a:xfrm>
            <a:off x="663157" y="2677396"/>
            <a:ext cx="196200" cy="833405"/>
            <a:chOff x="2512925" y="2768371"/>
            <a:chExt cx="196200" cy="833405"/>
          </a:xfrm>
        </p:grpSpPr>
        <p:cxnSp>
          <p:nvCxnSpPr>
            <p:cNvPr id="142" name="Google Shape;142;p16"/>
            <p:cNvCxnSpPr/>
            <p:nvPr/>
          </p:nvCxnSpPr>
          <p:spPr>
            <a:xfrm>
              <a:off x="2611025" y="2964276"/>
              <a:ext cx="7800" cy="637500"/>
            </a:xfrm>
            <a:prstGeom prst="straightConnector1">
              <a:avLst/>
            </a:prstGeom>
            <a:noFill/>
            <a:ln w="19050" cap="flat" cmpd="sng">
              <a:solidFill>
                <a:schemeClr val="accent5"/>
              </a:solidFill>
              <a:prstDash val="solid"/>
              <a:round/>
              <a:headEnd type="none" w="sm" len="sm"/>
              <a:tailEnd type="oval" w="med" len="med"/>
            </a:ln>
          </p:spPr>
        </p:cxnSp>
        <p:sp>
          <p:nvSpPr>
            <p:cNvPr id="143" name="Google Shape;143;p16"/>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4" name="Google Shape;144;p16"/>
          <p:cNvGrpSpPr/>
          <p:nvPr/>
        </p:nvGrpSpPr>
        <p:grpSpPr>
          <a:xfrm>
            <a:off x="5222470" y="2511524"/>
            <a:ext cx="196200" cy="372000"/>
            <a:chOff x="648675" y="2592271"/>
            <a:chExt cx="196200" cy="372000"/>
          </a:xfrm>
        </p:grpSpPr>
        <p:sp>
          <p:nvSpPr>
            <p:cNvPr id="145" name="Google Shape;145;p16"/>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6" name="Google Shape;146;p16"/>
            <p:cNvCxnSpPr>
              <a:stCxn id="145" idx="0"/>
            </p:cNvCxnSpPr>
            <p:nvPr/>
          </p:nvCxnSpPr>
          <p:spPr>
            <a:xfrm rot="10800000" flipH="1">
              <a:off x="746775" y="2592271"/>
              <a:ext cx="6300" cy="176100"/>
            </a:xfrm>
            <a:prstGeom prst="straightConnector1">
              <a:avLst/>
            </a:prstGeom>
            <a:noFill/>
            <a:ln w="19050" cap="flat" cmpd="sng">
              <a:solidFill>
                <a:schemeClr val="accent5"/>
              </a:solidFill>
              <a:prstDash val="solid"/>
              <a:round/>
              <a:headEnd type="none" w="sm" len="sm"/>
              <a:tailEnd type="oval" w="med" len="med"/>
            </a:ln>
          </p:spPr>
        </p:cxnSp>
      </p:grpSp>
      <p:pic>
        <p:nvPicPr>
          <p:cNvPr id="147" name="Google Shape;147;p16"/>
          <p:cNvPicPr preferRelativeResize="0"/>
          <p:nvPr/>
        </p:nvPicPr>
        <p:blipFill>
          <a:blip r:embed="rId7">
            <a:alphaModFix/>
          </a:blip>
          <a:stretch>
            <a:fillRect/>
          </a:stretch>
        </p:blipFill>
        <p:spPr>
          <a:xfrm rot="866268">
            <a:off x="8284097" y="386691"/>
            <a:ext cx="725486" cy="1170144"/>
          </a:xfrm>
          <a:prstGeom prst="rect">
            <a:avLst/>
          </a:prstGeom>
          <a:solidFill>
            <a:schemeClr val="lt1"/>
          </a:solidFill>
          <a:ln>
            <a:noFill/>
          </a:ln>
          <a:effectLst>
            <a:outerShdw blurRad="57150" dist="19050" dir="5400000" algn="bl" rotWithShape="0">
              <a:srgbClr val="000000">
                <a:alpha val="50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pic>
        <p:nvPicPr>
          <p:cNvPr id="152" name="Google Shape;152;p17" descr="workspace, business cards, notebooks, Elegant, Macbook, iPhone ..."/>
          <p:cNvPicPr preferRelativeResize="0"/>
          <p:nvPr/>
        </p:nvPicPr>
        <p:blipFill rotWithShape="1">
          <a:blip r:embed="rId3">
            <a:alphaModFix amt="30000"/>
          </a:blip>
          <a:srcRect t="6954" b="4792"/>
          <a:stretch/>
        </p:blipFill>
        <p:spPr>
          <a:xfrm rot="-271799">
            <a:off x="-176468" y="-400157"/>
            <a:ext cx="10046258" cy="5914116"/>
          </a:xfrm>
          <a:prstGeom prst="rect">
            <a:avLst/>
          </a:prstGeom>
          <a:noFill/>
          <a:ln>
            <a:noFill/>
          </a:ln>
        </p:spPr>
      </p:pic>
      <p:pic>
        <p:nvPicPr>
          <p:cNvPr id="153" name="Google Shape;153;p17"/>
          <p:cNvPicPr preferRelativeResize="0"/>
          <p:nvPr/>
        </p:nvPicPr>
        <p:blipFill>
          <a:blip r:embed="rId4">
            <a:alphaModFix/>
          </a:blip>
          <a:stretch>
            <a:fillRect/>
          </a:stretch>
        </p:blipFill>
        <p:spPr>
          <a:xfrm>
            <a:off x="1757367" y="4349800"/>
            <a:ext cx="1452275" cy="784175"/>
          </a:xfrm>
          <a:prstGeom prst="rect">
            <a:avLst/>
          </a:prstGeom>
          <a:noFill/>
          <a:ln>
            <a:noFill/>
          </a:ln>
        </p:spPr>
      </p:pic>
      <p:pic>
        <p:nvPicPr>
          <p:cNvPr id="154" name="Google Shape;154;p17"/>
          <p:cNvPicPr preferRelativeResize="0"/>
          <p:nvPr/>
        </p:nvPicPr>
        <p:blipFill>
          <a:blip r:embed="rId5">
            <a:alphaModFix/>
          </a:blip>
          <a:stretch>
            <a:fillRect/>
          </a:stretch>
        </p:blipFill>
        <p:spPr>
          <a:xfrm>
            <a:off x="3352800" y="4273600"/>
            <a:ext cx="965149" cy="965149"/>
          </a:xfrm>
          <a:prstGeom prst="rect">
            <a:avLst/>
          </a:prstGeom>
          <a:noFill/>
          <a:ln>
            <a:noFill/>
          </a:ln>
        </p:spPr>
      </p:pic>
      <p:pic>
        <p:nvPicPr>
          <p:cNvPr id="155" name="Google Shape;155;p17"/>
          <p:cNvPicPr preferRelativeResize="0"/>
          <p:nvPr/>
        </p:nvPicPr>
        <p:blipFill>
          <a:blip r:embed="rId6">
            <a:alphaModFix/>
          </a:blip>
          <a:stretch>
            <a:fillRect/>
          </a:stretch>
        </p:blipFill>
        <p:spPr>
          <a:xfrm>
            <a:off x="4471812" y="4349800"/>
            <a:ext cx="784174" cy="784174"/>
          </a:xfrm>
          <a:prstGeom prst="rect">
            <a:avLst/>
          </a:prstGeom>
          <a:noFill/>
          <a:ln>
            <a:noFill/>
          </a:ln>
        </p:spPr>
      </p:pic>
      <p:pic>
        <p:nvPicPr>
          <p:cNvPr id="156" name="Google Shape;156;p17"/>
          <p:cNvPicPr preferRelativeResize="0"/>
          <p:nvPr/>
        </p:nvPicPr>
        <p:blipFill>
          <a:blip r:embed="rId7">
            <a:alphaModFix/>
          </a:blip>
          <a:stretch>
            <a:fillRect/>
          </a:stretch>
        </p:blipFill>
        <p:spPr>
          <a:xfrm>
            <a:off x="5451700" y="4324127"/>
            <a:ext cx="784175" cy="784175"/>
          </a:xfrm>
          <a:prstGeom prst="rect">
            <a:avLst/>
          </a:prstGeom>
          <a:noFill/>
          <a:ln>
            <a:noFill/>
          </a:ln>
        </p:spPr>
      </p:pic>
      <p:pic>
        <p:nvPicPr>
          <p:cNvPr id="157" name="Google Shape;157;p17"/>
          <p:cNvPicPr preferRelativeResize="0"/>
          <p:nvPr/>
        </p:nvPicPr>
        <p:blipFill>
          <a:blip r:embed="rId8">
            <a:alphaModFix/>
          </a:blip>
          <a:stretch>
            <a:fillRect/>
          </a:stretch>
        </p:blipFill>
        <p:spPr>
          <a:xfrm>
            <a:off x="6197913" y="4155937"/>
            <a:ext cx="1120550" cy="1120550"/>
          </a:xfrm>
          <a:prstGeom prst="rect">
            <a:avLst/>
          </a:prstGeom>
          <a:noFill/>
          <a:ln>
            <a:noFill/>
          </a:ln>
        </p:spPr>
      </p:pic>
      <p:sp>
        <p:nvSpPr>
          <p:cNvPr id="158" name="Google Shape;158;p17"/>
          <p:cNvSpPr txBox="1">
            <a:spLocks noGrp="1"/>
          </p:cNvSpPr>
          <p:nvPr>
            <p:ph type="title"/>
          </p:nvPr>
        </p:nvSpPr>
        <p:spPr>
          <a:xfrm rot="144947">
            <a:off x="2265466" y="570106"/>
            <a:ext cx="2206361" cy="329424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sz="2700" b="0" dirty="0"/>
              <a:t>Find så meget information om guden </a:t>
            </a:r>
            <a:r>
              <a:rPr lang="da" sz="2700" dirty="0" err="1">
                <a:solidFill>
                  <a:srgbClr val="349DAD"/>
                </a:solidFill>
              </a:rPr>
              <a:t>Horus</a:t>
            </a:r>
            <a:r>
              <a:rPr lang="da" sz="2700" b="0" dirty="0">
                <a:solidFill>
                  <a:srgbClr val="349DAD"/>
                </a:solidFill>
              </a:rPr>
              <a:t> </a:t>
            </a:r>
            <a:r>
              <a:rPr lang="da" sz="2700" b="0" dirty="0"/>
              <a:t>som muligt</a:t>
            </a:r>
            <a:endParaRPr sz="2400" b="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pic>
        <p:nvPicPr>
          <p:cNvPr id="163" name="Google Shape;163;p18" descr="workspace, business cards, notebooks, Elegant, Macbook, iPhone ..."/>
          <p:cNvPicPr preferRelativeResize="0"/>
          <p:nvPr/>
        </p:nvPicPr>
        <p:blipFill rotWithShape="1">
          <a:blip r:embed="rId3">
            <a:alphaModFix amt="30000"/>
          </a:blip>
          <a:srcRect t="6954" b="4792"/>
          <a:stretch/>
        </p:blipFill>
        <p:spPr>
          <a:xfrm rot="-271799">
            <a:off x="-1180677" y="-351220"/>
            <a:ext cx="11029155" cy="6492741"/>
          </a:xfrm>
          <a:prstGeom prst="rect">
            <a:avLst/>
          </a:prstGeom>
          <a:noFill/>
          <a:ln>
            <a:noFill/>
          </a:ln>
        </p:spPr>
      </p:pic>
      <p:pic>
        <p:nvPicPr>
          <p:cNvPr id="164" name="Google Shape;164;p18"/>
          <p:cNvPicPr preferRelativeResize="0"/>
          <p:nvPr/>
        </p:nvPicPr>
        <p:blipFill>
          <a:blip r:embed="rId4">
            <a:alphaModFix/>
          </a:blip>
          <a:stretch>
            <a:fillRect/>
          </a:stretch>
        </p:blipFill>
        <p:spPr>
          <a:xfrm>
            <a:off x="1757367" y="4349800"/>
            <a:ext cx="1452275" cy="784175"/>
          </a:xfrm>
          <a:prstGeom prst="rect">
            <a:avLst/>
          </a:prstGeom>
          <a:noFill/>
          <a:ln>
            <a:noFill/>
          </a:ln>
        </p:spPr>
      </p:pic>
      <p:pic>
        <p:nvPicPr>
          <p:cNvPr id="165" name="Google Shape;165;p18"/>
          <p:cNvPicPr preferRelativeResize="0"/>
          <p:nvPr/>
        </p:nvPicPr>
        <p:blipFill>
          <a:blip r:embed="rId5">
            <a:alphaModFix/>
          </a:blip>
          <a:stretch>
            <a:fillRect/>
          </a:stretch>
        </p:blipFill>
        <p:spPr>
          <a:xfrm>
            <a:off x="3352800" y="4273600"/>
            <a:ext cx="965149" cy="965149"/>
          </a:xfrm>
          <a:prstGeom prst="rect">
            <a:avLst/>
          </a:prstGeom>
          <a:noFill/>
          <a:ln>
            <a:noFill/>
          </a:ln>
        </p:spPr>
      </p:pic>
      <p:pic>
        <p:nvPicPr>
          <p:cNvPr id="166" name="Google Shape;166;p18"/>
          <p:cNvPicPr preferRelativeResize="0"/>
          <p:nvPr/>
        </p:nvPicPr>
        <p:blipFill>
          <a:blip r:embed="rId6">
            <a:alphaModFix/>
          </a:blip>
          <a:stretch>
            <a:fillRect/>
          </a:stretch>
        </p:blipFill>
        <p:spPr>
          <a:xfrm>
            <a:off x="4471812" y="4349800"/>
            <a:ext cx="784174" cy="784174"/>
          </a:xfrm>
          <a:prstGeom prst="rect">
            <a:avLst/>
          </a:prstGeom>
          <a:noFill/>
          <a:ln>
            <a:noFill/>
          </a:ln>
        </p:spPr>
      </p:pic>
      <p:pic>
        <p:nvPicPr>
          <p:cNvPr id="167" name="Google Shape;167;p18"/>
          <p:cNvPicPr preferRelativeResize="0"/>
          <p:nvPr/>
        </p:nvPicPr>
        <p:blipFill>
          <a:blip r:embed="rId7">
            <a:alphaModFix/>
          </a:blip>
          <a:stretch>
            <a:fillRect/>
          </a:stretch>
        </p:blipFill>
        <p:spPr>
          <a:xfrm>
            <a:off x="5451700" y="4324127"/>
            <a:ext cx="784175" cy="784175"/>
          </a:xfrm>
          <a:prstGeom prst="rect">
            <a:avLst/>
          </a:prstGeom>
          <a:noFill/>
          <a:ln>
            <a:noFill/>
          </a:ln>
        </p:spPr>
      </p:pic>
      <p:pic>
        <p:nvPicPr>
          <p:cNvPr id="168" name="Google Shape;168;p18"/>
          <p:cNvPicPr preferRelativeResize="0"/>
          <p:nvPr/>
        </p:nvPicPr>
        <p:blipFill>
          <a:blip r:embed="rId8">
            <a:alphaModFix/>
          </a:blip>
          <a:stretch>
            <a:fillRect/>
          </a:stretch>
        </p:blipFill>
        <p:spPr>
          <a:xfrm>
            <a:off x="6197913" y="4155937"/>
            <a:ext cx="1120550" cy="1120550"/>
          </a:xfrm>
          <a:prstGeom prst="rect">
            <a:avLst/>
          </a:prstGeom>
          <a:noFill/>
          <a:ln>
            <a:noFill/>
          </a:ln>
        </p:spPr>
      </p:pic>
      <p:sp>
        <p:nvSpPr>
          <p:cNvPr id="169" name="Google Shape;169;p18"/>
          <p:cNvSpPr txBox="1">
            <a:spLocks noGrp="1"/>
          </p:cNvSpPr>
          <p:nvPr>
            <p:ph type="title"/>
          </p:nvPr>
        </p:nvSpPr>
        <p:spPr>
          <a:xfrm>
            <a:off x="164743" y="845816"/>
            <a:ext cx="3779100" cy="396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dirty="0">
                <a:solidFill>
                  <a:srgbClr val="349DAD"/>
                </a:solidFill>
              </a:rPr>
              <a:t>Er der forskel på at finde oplysninger</a:t>
            </a:r>
            <a:r>
              <a:rPr lang="da" sz="2700" dirty="0">
                <a:solidFill>
                  <a:srgbClr val="349DAD"/>
                </a:solidFill>
              </a:rPr>
              <a:t>: </a:t>
            </a:r>
            <a:endParaRPr lang="da-DK" sz="2700" dirty="0">
              <a:solidFill>
                <a:srgbClr val="349DAD"/>
              </a:solidFill>
            </a:endParaRPr>
          </a:p>
          <a:p>
            <a:pPr marL="457200" lvl="0" indent="-381000" algn="l" rtl="0">
              <a:spcBef>
                <a:spcPts val="0"/>
              </a:spcBef>
              <a:spcAft>
                <a:spcPts val="0"/>
              </a:spcAft>
              <a:buSzPts val="2400"/>
              <a:buChar char="●"/>
            </a:pPr>
            <a:r>
              <a:rPr lang="da" sz="2400" b="0" dirty="0"/>
              <a:t>i romaner? </a:t>
            </a:r>
            <a:endParaRPr sz="2400" b="0" dirty="0"/>
          </a:p>
          <a:p>
            <a:pPr marL="457200" lvl="0" indent="-381000" algn="l" rtl="0">
              <a:spcBef>
                <a:spcPts val="0"/>
              </a:spcBef>
              <a:spcAft>
                <a:spcPts val="0"/>
              </a:spcAft>
              <a:buSzPts val="2400"/>
              <a:buChar char="●"/>
            </a:pPr>
            <a:r>
              <a:rPr lang="da" sz="2400" b="0" dirty="0"/>
              <a:t>i opslagsværker? </a:t>
            </a:r>
            <a:endParaRPr sz="2400" b="0" dirty="0"/>
          </a:p>
          <a:p>
            <a:pPr marL="457200" lvl="0" indent="-381000" algn="l" rtl="0">
              <a:spcBef>
                <a:spcPts val="0"/>
              </a:spcBef>
              <a:spcAft>
                <a:spcPts val="0"/>
              </a:spcAft>
              <a:buSzPts val="2400"/>
              <a:buChar char="●"/>
            </a:pPr>
            <a:r>
              <a:rPr lang="da" sz="2400" b="0" dirty="0"/>
              <a:t>via internetsøgninger? </a:t>
            </a:r>
            <a:endParaRPr sz="2400" b="0" dirty="0"/>
          </a:p>
          <a:p>
            <a:pPr marL="457200" lvl="0" indent="-381000" algn="l" rtl="0">
              <a:spcBef>
                <a:spcPts val="0"/>
              </a:spcBef>
              <a:spcAft>
                <a:spcPts val="0"/>
              </a:spcAft>
              <a:buSzPts val="2400"/>
              <a:buChar char="●"/>
            </a:pPr>
            <a:r>
              <a:rPr lang="da" sz="2400" b="0" dirty="0"/>
              <a:t>på </a:t>
            </a:r>
            <a:r>
              <a:rPr lang="da" sz="2400" b="0" dirty="0" err="1"/>
              <a:t>Youtube</a:t>
            </a:r>
            <a:r>
              <a:rPr lang="da" sz="2400" b="0" dirty="0"/>
              <a:t>? </a:t>
            </a:r>
            <a:endParaRPr sz="2400" b="0" dirty="0"/>
          </a:p>
          <a:p>
            <a:pPr marL="457200" lvl="0" indent="-381000" algn="l" rtl="0">
              <a:spcBef>
                <a:spcPts val="0"/>
              </a:spcBef>
              <a:spcAft>
                <a:spcPts val="0"/>
              </a:spcAft>
              <a:buSzPts val="2400"/>
              <a:buChar char="●"/>
            </a:pPr>
            <a:r>
              <a:rPr lang="da" sz="2400" b="0" dirty="0"/>
              <a:t>via chat med AI?</a:t>
            </a:r>
            <a:endParaRPr sz="2400" b="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Shape 173"/>
        <p:cNvGrpSpPr/>
        <p:nvPr/>
      </p:nvGrpSpPr>
      <p:grpSpPr>
        <a:xfrm>
          <a:off x="0" y="0"/>
          <a:ext cx="0" cy="0"/>
          <a:chOff x="0" y="0"/>
          <a:chExt cx="0" cy="0"/>
        </a:xfrm>
      </p:grpSpPr>
      <p:pic>
        <p:nvPicPr>
          <p:cNvPr id="174" name="Google Shape;174;p19"/>
          <p:cNvPicPr preferRelativeResize="0"/>
          <p:nvPr/>
        </p:nvPicPr>
        <p:blipFill rotWithShape="1">
          <a:blip r:embed="rId3">
            <a:alphaModFix/>
          </a:blip>
          <a:srcRect l="2843" t="16271" r="6050" b="26798"/>
          <a:stretch/>
        </p:blipFill>
        <p:spPr>
          <a:xfrm>
            <a:off x="3917075" y="1234448"/>
            <a:ext cx="5156849" cy="2147575"/>
          </a:xfrm>
          <a:prstGeom prst="rect">
            <a:avLst/>
          </a:prstGeom>
          <a:noFill/>
          <a:ln>
            <a:noFill/>
          </a:ln>
        </p:spPr>
      </p:pic>
      <p:sp>
        <p:nvSpPr>
          <p:cNvPr id="175" name="Google Shape;175;p19"/>
          <p:cNvSpPr txBox="1">
            <a:spLocks noGrp="1"/>
          </p:cNvSpPr>
          <p:nvPr>
            <p:ph type="title" idx="4294967295"/>
          </p:nvPr>
        </p:nvSpPr>
        <p:spPr>
          <a:xfrm>
            <a:off x="164743" y="1032853"/>
            <a:ext cx="3969600" cy="396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solidFill>
                  <a:schemeClr val="dk1"/>
                </a:solidFill>
              </a:rPr>
              <a:t>Er der forskel på at finde chokerede oplysninger</a:t>
            </a:r>
            <a:r>
              <a:rPr lang="da" sz="2700">
                <a:solidFill>
                  <a:schemeClr val="dk1"/>
                </a:solidFill>
              </a:rPr>
              <a:t>: </a:t>
            </a:r>
            <a:br>
              <a:rPr lang="da" sz="2700">
                <a:solidFill>
                  <a:schemeClr val="dk1"/>
                </a:solidFill>
              </a:rPr>
            </a:br>
            <a:endParaRPr sz="2700">
              <a:solidFill>
                <a:schemeClr val="dk1"/>
              </a:solidFill>
            </a:endParaRPr>
          </a:p>
          <a:p>
            <a:pPr marL="457200" lvl="0" indent="-381000" algn="l" rtl="0">
              <a:spcBef>
                <a:spcPts val="0"/>
              </a:spcBef>
              <a:spcAft>
                <a:spcPts val="0"/>
              </a:spcAft>
              <a:buClr>
                <a:schemeClr val="lt1"/>
              </a:buClr>
              <a:buSzPts val="2400"/>
              <a:buChar char="●"/>
            </a:pPr>
            <a:r>
              <a:rPr lang="da" sz="2400" b="0">
                <a:solidFill>
                  <a:schemeClr val="lt1"/>
                </a:solidFill>
              </a:rPr>
              <a:t>i romaner? </a:t>
            </a:r>
            <a:endParaRPr sz="2400" b="0">
              <a:solidFill>
                <a:schemeClr val="lt1"/>
              </a:solidFill>
            </a:endParaRPr>
          </a:p>
          <a:p>
            <a:pPr marL="457200" lvl="0" indent="-381000" algn="l" rtl="0">
              <a:spcBef>
                <a:spcPts val="0"/>
              </a:spcBef>
              <a:spcAft>
                <a:spcPts val="0"/>
              </a:spcAft>
              <a:buClr>
                <a:schemeClr val="lt1"/>
              </a:buClr>
              <a:buSzPts val="2400"/>
              <a:buChar char="●"/>
            </a:pPr>
            <a:r>
              <a:rPr lang="da" sz="2400" b="0">
                <a:solidFill>
                  <a:schemeClr val="lt1"/>
                </a:solidFill>
              </a:rPr>
              <a:t>i opslagsværker? </a:t>
            </a:r>
            <a:endParaRPr sz="2400" b="0">
              <a:solidFill>
                <a:schemeClr val="lt1"/>
              </a:solidFill>
            </a:endParaRPr>
          </a:p>
          <a:p>
            <a:pPr marL="457200" lvl="0" indent="-381000" algn="l" rtl="0">
              <a:spcBef>
                <a:spcPts val="0"/>
              </a:spcBef>
              <a:spcAft>
                <a:spcPts val="0"/>
              </a:spcAft>
              <a:buClr>
                <a:schemeClr val="lt1"/>
              </a:buClr>
              <a:buSzPts val="2400"/>
              <a:buChar char="●"/>
            </a:pPr>
            <a:r>
              <a:rPr lang="da" sz="2400" b="0">
                <a:solidFill>
                  <a:schemeClr val="lt1"/>
                </a:solidFill>
              </a:rPr>
              <a:t>via internetsøgninger? </a:t>
            </a:r>
            <a:endParaRPr sz="2400" b="0">
              <a:solidFill>
                <a:schemeClr val="lt1"/>
              </a:solidFill>
            </a:endParaRPr>
          </a:p>
          <a:p>
            <a:pPr marL="457200" lvl="0" indent="-381000" algn="l" rtl="0">
              <a:spcBef>
                <a:spcPts val="0"/>
              </a:spcBef>
              <a:spcAft>
                <a:spcPts val="0"/>
              </a:spcAft>
              <a:buClr>
                <a:schemeClr val="lt1"/>
              </a:buClr>
              <a:buSzPts val="2400"/>
              <a:buChar char="●"/>
            </a:pPr>
            <a:r>
              <a:rPr lang="da" sz="2400" b="0">
                <a:solidFill>
                  <a:schemeClr val="lt1"/>
                </a:solidFill>
              </a:rPr>
              <a:t>på Youtube? </a:t>
            </a:r>
            <a:endParaRPr sz="2400" b="0">
              <a:solidFill>
                <a:schemeClr val="lt1"/>
              </a:solidFill>
            </a:endParaRPr>
          </a:p>
          <a:p>
            <a:pPr marL="457200" lvl="0" indent="-381000" algn="l" rtl="0">
              <a:spcBef>
                <a:spcPts val="0"/>
              </a:spcBef>
              <a:spcAft>
                <a:spcPts val="0"/>
              </a:spcAft>
              <a:buClr>
                <a:schemeClr val="lt1"/>
              </a:buClr>
              <a:buSzPts val="2400"/>
              <a:buChar char="●"/>
            </a:pPr>
            <a:r>
              <a:rPr lang="da" sz="2400" b="0">
                <a:solidFill>
                  <a:schemeClr val="lt1"/>
                </a:solidFill>
              </a:rPr>
              <a:t>via chat med AI?</a:t>
            </a:r>
            <a:endParaRPr sz="2400" b="0">
              <a:solidFill>
                <a:schemeClr val="lt1"/>
              </a:solidFill>
            </a:endParaRPr>
          </a:p>
        </p:txBody>
      </p:sp>
      <p:sp>
        <p:nvSpPr>
          <p:cNvPr id="176" name="Google Shape;176;p19"/>
          <p:cNvSpPr txBox="1"/>
          <p:nvPr/>
        </p:nvSpPr>
        <p:spPr>
          <a:xfrm>
            <a:off x="7398173" y="2982769"/>
            <a:ext cx="798600" cy="23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800">
                <a:solidFill>
                  <a:srgbClr val="1F1F1F"/>
                </a:solidFill>
                <a:latin typeface="Source Sans Pro"/>
                <a:ea typeface="Source Sans Pro"/>
                <a:cs typeface="Source Sans Pro"/>
                <a:sym typeface="Source Sans Pro"/>
              </a:rPr>
              <a:t>…</a:t>
            </a:r>
            <a:endParaRPr sz="1800">
              <a:solidFill>
                <a:srgbClr val="1F1F1F"/>
              </a:solidFill>
              <a:latin typeface="Source Sans Pro"/>
              <a:ea typeface="Source Sans Pro"/>
              <a:cs typeface="Source Sans Pro"/>
              <a:sym typeface="Source Sans Pr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0"/>
          <p:cNvSpPr txBox="1">
            <a:spLocks noGrp="1"/>
          </p:cNvSpPr>
          <p:nvPr>
            <p:ph type="ctrTitle"/>
          </p:nvPr>
        </p:nvSpPr>
        <p:spPr>
          <a:xfrm>
            <a:off x="485875" y="721675"/>
            <a:ext cx="8183700" cy="1473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My AI</a:t>
            </a:r>
            <a:endParaRPr>
              <a:solidFill>
                <a:schemeClr val="dk1"/>
              </a:solidFill>
            </a:endParaRPr>
          </a:p>
        </p:txBody>
      </p:sp>
      <p:sp>
        <p:nvSpPr>
          <p:cNvPr id="182" name="Google Shape;182;p20"/>
          <p:cNvSpPr txBox="1">
            <a:spLocks noGrp="1"/>
          </p:cNvSpPr>
          <p:nvPr>
            <p:ph type="subTitle" idx="1"/>
          </p:nvPr>
        </p:nvSpPr>
        <p:spPr>
          <a:xfrm>
            <a:off x="485875" y="2576275"/>
            <a:ext cx="81837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solidFill>
                  <a:srgbClr val="FFFFFF"/>
                </a:solidFill>
              </a:rPr>
              <a:t>Tilfældighed</a:t>
            </a:r>
            <a:endParaRPr>
              <a:solidFill>
                <a:srgbClr val="FFFFFF"/>
              </a:solidFill>
            </a:endParaRPr>
          </a:p>
          <a:p>
            <a:pPr marL="0" lvl="0" indent="0" algn="l" rtl="0">
              <a:spcBef>
                <a:spcPts val="0"/>
              </a:spcBef>
              <a:spcAft>
                <a:spcPts val="0"/>
              </a:spcAft>
              <a:buClr>
                <a:schemeClr val="dk2"/>
              </a:buClr>
              <a:buSzPts val="1100"/>
              <a:buFont typeface="Arial"/>
              <a:buNone/>
            </a:pPr>
            <a:r>
              <a:rPr lang="da">
                <a:solidFill>
                  <a:srgbClr val="FFFFFF"/>
                </a:solidFill>
              </a:rPr>
              <a:t>System prompt</a:t>
            </a:r>
            <a:endParaRPr>
              <a:solidFill>
                <a:srgbClr val="FFFFFF"/>
              </a:solidFill>
            </a:endParaRPr>
          </a:p>
          <a:p>
            <a:pPr marL="0" lvl="0" indent="0" algn="l" rtl="0">
              <a:spcBef>
                <a:spcPts val="0"/>
              </a:spcBef>
              <a:spcAft>
                <a:spcPts val="0"/>
              </a:spcAft>
              <a:buNone/>
            </a:pPr>
            <a:r>
              <a:rPr lang="da">
                <a:solidFill>
                  <a:srgbClr val="FFFFFF"/>
                </a:solidFill>
              </a:rPr>
              <a:t>Data</a:t>
            </a:r>
            <a:endParaRPr>
              <a:solidFill>
                <a:srgbClr val="FFFFFF"/>
              </a:solidFill>
            </a:endParaRPr>
          </a:p>
        </p:txBody>
      </p:sp>
      <p:pic>
        <p:nvPicPr>
          <p:cNvPr id="2" name="Onlinemedier 1" title="Hvad er en chatbot?">
            <a:hlinkClick r:id="" action="ppaction://noaction"/>
            <a:extLst>
              <a:ext uri="{FF2B5EF4-FFF2-40B4-BE49-F238E27FC236}">
                <a16:creationId xmlns:a16="http://schemas.microsoft.com/office/drawing/2014/main" id="{52F1762A-5BA6-D2F1-67DE-428205572836}"/>
              </a:ext>
            </a:extLst>
          </p:cNvPr>
          <p:cNvPicPr>
            <a:picLocks noRot="1" noChangeAspect="1"/>
          </p:cNvPicPr>
          <p:nvPr>
            <a:videoFile r:link="rId1"/>
          </p:nvPr>
        </p:nvPicPr>
        <p:blipFill>
          <a:blip r:embed="rId4"/>
          <a:stretch>
            <a:fillRect/>
          </a:stretch>
        </p:blipFill>
        <p:spPr>
          <a:xfrm>
            <a:off x="2755663" y="1026140"/>
            <a:ext cx="5765117" cy="323622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21"/>
          <p:cNvSpPr txBox="1">
            <a:spLocks noGrp="1"/>
          </p:cNvSpPr>
          <p:nvPr>
            <p:ph type="subTitle" idx="1"/>
          </p:nvPr>
        </p:nvSpPr>
        <p:spPr>
          <a:xfrm>
            <a:off x="485875" y="2195275"/>
            <a:ext cx="81837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indent="0"/>
            <a:r>
              <a:rPr lang="da" dirty="0">
                <a:solidFill>
                  <a:srgbClr val="FFFFFF"/>
                </a:solidFill>
              </a:rPr>
              <a:t>Hvordan finder du</a:t>
            </a:r>
            <a:br>
              <a:rPr lang="da" dirty="0"/>
            </a:br>
            <a:r>
              <a:rPr lang="da" dirty="0">
                <a:solidFill>
                  <a:srgbClr val="FFFFFF"/>
                </a:solidFill>
              </a:rPr>
              <a:t>mønstre i data?</a:t>
            </a:r>
            <a:endParaRPr lang="da" dirty="0"/>
          </a:p>
        </p:txBody>
      </p:sp>
      <p:sp>
        <p:nvSpPr>
          <p:cNvPr id="189" name="Google Shape;189;p21"/>
          <p:cNvSpPr txBox="1">
            <a:spLocks noGrp="1"/>
          </p:cNvSpPr>
          <p:nvPr>
            <p:ph type="ctrTitle"/>
          </p:nvPr>
        </p:nvSpPr>
        <p:spPr>
          <a:xfrm>
            <a:off x="485875" y="2321875"/>
            <a:ext cx="81837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Ordposer</a:t>
            </a:r>
            <a:br>
              <a:rPr lang="da">
                <a:solidFill>
                  <a:schemeClr val="dk1"/>
                </a:solidFill>
              </a:rPr>
            </a:br>
            <a:endParaRPr>
              <a:solidFill>
                <a:schemeClr val="dk1"/>
              </a:solidFill>
            </a:endParaRPr>
          </a:p>
        </p:txBody>
      </p:sp>
      <p:pic>
        <p:nvPicPr>
          <p:cNvPr id="3" name="Google Shape;467;p46">
            <a:extLst>
              <a:ext uri="{FF2B5EF4-FFF2-40B4-BE49-F238E27FC236}">
                <a16:creationId xmlns:a16="http://schemas.microsoft.com/office/drawing/2014/main" id="{BEE5DD94-0FED-8698-B246-750D2B0BFBF6}"/>
              </a:ext>
            </a:extLst>
          </p:cNvPr>
          <p:cNvPicPr preferRelativeResize="0"/>
          <p:nvPr/>
        </p:nvPicPr>
        <p:blipFill rotWithShape="1">
          <a:blip r:embed="rId3">
            <a:alphaModFix/>
          </a:blip>
          <a:srcRect l="6822" t="39426" r="941" b="16628"/>
          <a:stretch>
            <a:fillRect/>
          </a:stretch>
        </p:blipFill>
        <p:spPr>
          <a:xfrm>
            <a:off x="3726063" y="1435975"/>
            <a:ext cx="4942896" cy="3144284"/>
          </a:xfrm>
          <a:prstGeom prst="rect">
            <a:avLst/>
          </a:prstGeom>
          <a:noFill/>
          <a:ln>
            <a:noFill/>
          </a:ln>
        </p:spPr>
      </p:pic>
      <p:sp>
        <p:nvSpPr>
          <p:cNvPr id="4" name="Tekstfelt 3">
            <a:extLst>
              <a:ext uri="{FF2B5EF4-FFF2-40B4-BE49-F238E27FC236}">
                <a16:creationId xmlns:a16="http://schemas.microsoft.com/office/drawing/2014/main" id="{43D80BB5-F530-AACB-2789-DF900EC817A8}"/>
              </a:ext>
            </a:extLst>
          </p:cNvPr>
          <p:cNvSpPr txBox="1"/>
          <p:nvPr/>
        </p:nvSpPr>
        <p:spPr>
          <a:xfrm>
            <a:off x="4221956" y="3771899"/>
            <a:ext cx="290512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 sz="1600" dirty="0">
                <a:solidFill>
                  <a:srgbClr val="FFFFFF"/>
                </a:solidFill>
                <a:latin typeface="Source Sans Pro"/>
                <a:ea typeface="Source Sans Pro"/>
              </a:rPr>
              <a:t>Hvad handler din ordpose om?</a:t>
            </a:r>
            <a:endParaRPr lang="da-DK" sz="1600">
              <a:latin typeface="Source Sans Pro"/>
              <a:ea typeface="Source Sans Pr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22"/>
          <p:cNvSpPr txBox="1">
            <a:spLocks noGrp="1"/>
          </p:cNvSpPr>
          <p:nvPr>
            <p:ph type="subTitle" idx="1"/>
          </p:nvPr>
        </p:nvSpPr>
        <p:spPr>
          <a:xfrm>
            <a:off x="485875" y="2260590"/>
            <a:ext cx="8183700" cy="2869413"/>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indent="0"/>
            <a:r>
              <a:rPr lang="da">
                <a:solidFill>
                  <a:srgbClr val="FFFFFF"/>
                </a:solidFill>
              </a:rPr>
              <a:t>Hvordan finder en </a:t>
            </a:r>
            <a:br>
              <a:rPr lang="da" dirty="0"/>
            </a:br>
            <a:r>
              <a:rPr lang="da">
                <a:solidFill>
                  <a:srgbClr val="FFFFFF"/>
                </a:solidFill>
              </a:rPr>
              <a:t>sprogmodel mønstre </a:t>
            </a:r>
            <a:br>
              <a:rPr lang="da" dirty="0"/>
            </a:br>
            <a:r>
              <a:rPr lang="da">
                <a:solidFill>
                  <a:srgbClr val="FFFFFF"/>
                </a:solidFill>
              </a:rPr>
              <a:t>i data? </a:t>
            </a:r>
            <a:br>
              <a:rPr lang="da" dirty="0">
                <a:solidFill>
                  <a:srgbClr val="FFFFFF"/>
                </a:solidFill>
              </a:rPr>
            </a:br>
            <a:br>
              <a:rPr lang="da" dirty="0">
                <a:solidFill>
                  <a:srgbClr val="FFFFFF"/>
                </a:solidFill>
              </a:rPr>
            </a:br>
            <a:br>
              <a:rPr lang="da" dirty="0"/>
            </a:br>
            <a:r>
              <a:rPr lang="da" sz="1800">
                <a:solidFill>
                  <a:srgbClr val="FFFFFF"/>
                </a:solidFill>
              </a:rPr>
              <a:t>                                                                       maskinrummet.github.io/#/da/tools</a:t>
            </a:r>
            <a:endParaRPr sz="1800">
              <a:solidFill>
                <a:srgbClr val="FFFFFF"/>
              </a:solidFill>
            </a:endParaRPr>
          </a:p>
        </p:txBody>
      </p:sp>
      <p:sp>
        <p:nvSpPr>
          <p:cNvPr id="196" name="Google Shape;196;p22"/>
          <p:cNvSpPr txBox="1">
            <a:spLocks noGrp="1"/>
          </p:cNvSpPr>
          <p:nvPr>
            <p:ph type="ctrTitle"/>
          </p:nvPr>
        </p:nvSpPr>
        <p:spPr>
          <a:xfrm>
            <a:off x="485875" y="1712275"/>
            <a:ext cx="81837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Ordposer</a:t>
            </a:r>
            <a:endParaRPr>
              <a:solidFill>
                <a:schemeClr val="dk1"/>
              </a:solidFill>
            </a:endParaRPr>
          </a:p>
        </p:txBody>
      </p:sp>
      <p:pic>
        <p:nvPicPr>
          <p:cNvPr id="197" name="Google Shape;197;p22"/>
          <p:cNvPicPr preferRelativeResize="0"/>
          <p:nvPr/>
        </p:nvPicPr>
        <p:blipFill>
          <a:blip r:embed="rId3">
            <a:alphaModFix/>
          </a:blip>
          <a:stretch>
            <a:fillRect/>
          </a:stretch>
        </p:blipFill>
        <p:spPr>
          <a:xfrm>
            <a:off x="3826325" y="860550"/>
            <a:ext cx="3927251" cy="1782425"/>
          </a:xfrm>
          <a:prstGeom prst="rect">
            <a:avLst/>
          </a:prstGeom>
          <a:noFill/>
          <a:ln>
            <a:noFill/>
          </a:ln>
        </p:spPr>
      </p:pic>
      <p:pic>
        <p:nvPicPr>
          <p:cNvPr id="198" name="Google Shape;198;p22"/>
          <p:cNvPicPr preferRelativeResize="0"/>
          <p:nvPr/>
        </p:nvPicPr>
        <p:blipFill>
          <a:blip r:embed="rId4">
            <a:alphaModFix/>
          </a:blip>
          <a:stretch>
            <a:fillRect/>
          </a:stretch>
        </p:blipFill>
        <p:spPr>
          <a:xfrm>
            <a:off x="3826325" y="2761425"/>
            <a:ext cx="3927251" cy="17824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23"/>
          <p:cNvSpPr txBox="1">
            <a:spLocks noGrp="1"/>
          </p:cNvSpPr>
          <p:nvPr>
            <p:ph type="subTitle" idx="1"/>
          </p:nvPr>
        </p:nvSpPr>
        <p:spPr>
          <a:xfrm>
            <a:off x="485875" y="2195275"/>
            <a:ext cx="81837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2"/>
              </a:buClr>
              <a:buSzPts val="1100"/>
              <a:buFont typeface="Arial"/>
              <a:buNone/>
            </a:pPr>
            <a:r>
              <a:rPr lang="da">
                <a:solidFill>
                  <a:schemeClr val="lt1"/>
                </a:solidFill>
              </a:rPr>
              <a:t>maskinrummet.github</a:t>
            </a:r>
            <a:endParaRPr>
              <a:solidFill>
                <a:schemeClr val="lt1"/>
              </a:solidFill>
            </a:endParaRPr>
          </a:p>
          <a:p>
            <a:pPr marL="0" lvl="0" indent="0" algn="l" rtl="0">
              <a:spcBef>
                <a:spcPts val="0"/>
              </a:spcBef>
              <a:spcAft>
                <a:spcPts val="0"/>
              </a:spcAft>
              <a:buNone/>
            </a:pPr>
            <a:r>
              <a:rPr lang="da">
                <a:solidFill>
                  <a:srgbClr val="FFFFFF"/>
                </a:solidFill>
              </a:rPr>
              <a:t>1. Vælg datasæt</a:t>
            </a:r>
            <a:br>
              <a:rPr lang="da">
                <a:solidFill>
                  <a:srgbClr val="FFFFFF"/>
                </a:solidFill>
              </a:rPr>
            </a:br>
            <a:r>
              <a:rPr lang="da">
                <a:solidFill>
                  <a:srgbClr val="FFFFFF"/>
                </a:solidFill>
              </a:rPr>
              <a:t>2. Start</a:t>
            </a:r>
            <a:endParaRPr>
              <a:solidFill>
                <a:srgbClr val="FFFFFF"/>
              </a:solidFill>
            </a:endParaRPr>
          </a:p>
          <a:p>
            <a:pPr marL="0" lvl="0" indent="0" algn="l" rtl="0">
              <a:spcBef>
                <a:spcPts val="0"/>
              </a:spcBef>
              <a:spcAft>
                <a:spcPts val="0"/>
              </a:spcAft>
              <a:buNone/>
            </a:pPr>
            <a:r>
              <a:rPr lang="da">
                <a:solidFill>
                  <a:srgbClr val="FFFFFF"/>
                </a:solidFill>
              </a:rPr>
              <a:t>3. Hyppighed</a:t>
            </a:r>
            <a:endParaRPr>
              <a:solidFill>
                <a:srgbClr val="FFFFFF"/>
              </a:solidFill>
            </a:endParaRPr>
          </a:p>
          <a:p>
            <a:pPr marL="0" lvl="0" indent="0" algn="l" rtl="0">
              <a:spcBef>
                <a:spcPts val="0"/>
              </a:spcBef>
              <a:spcAft>
                <a:spcPts val="0"/>
              </a:spcAft>
              <a:buNone/>
            </a:pPr>
            <a:r>
              <a:rPr lang="da">
                <a:solidFill>
                  <a:srgbClr val="FFFFFF"/>
                </a:solidFill>
              </a:rPr>
              <a:t>4. Stamning</a:t>
            </a:r>
            <a:endParaRPr>
              <a:solidFill>
                <a:srgbClr val="FFFFFF"/>
              </a:solidFill>
            </a:endParaRPr>
          </a:p>
          <a:p>
            <a:pPr marL="0" lvl="0" indent="0" algn="l" rtl="0">
              <a:spcBef>
                <a:spcPts val="0"/>
              </a:spcBef>
              <a:spcAft>
                <a:spcPts val="0"/>
              </a:spcAft>
              <a:buNone/>
            </a:pPr>
            <a:r>
              <a:rPr lang="da">
                <a:solidFill>
                  <a:srgbClr val="FFFFFF"/>
                </a:solidFill>
              </a:rPr>
              <a:t>5. Fjern stop-ord</a:t>
            </a:r>
            <a:endParaRPr>
              <a:solidFill>
                <a:srgbClr val="FFFFFF"/>
              </a:solidFill>
            </a:endParaRPr>
          </a:p>
          <a:p>
            <a:pPr marL="0" lvl="0" indent="0" algn="l" rtl="0">
              <a:spcBef>
                <a:spcPts val="0"/>
              </a:spcBef>
              <a:spcAft>
                <a:spcPts val="0"/>
              </a:spcAft>
              <a:buNone/>
            </a:pPr>
            <a:endParaRPr>
              <a:solidFill>
                <a:srgbClr val="FFFFFF"/>
              </a:solidFill>
            </a:endParaRPr>
          </a:p>
        </p:txBody>
      </p:sp>
      <p:sp>
        <p:nvSpPr>
          <p:cNvPr id="204" name="Google Shape;204;p23"/>
          <p:cNvSpPr txBox="1">
            <a:spLocks noGrp="1"/>
          </p:cNvSpPr>
          <p:nvPr>
            <p:ph type="ctrTitle"/>
          </p:nvPr>
        </p:nvSpPr>
        <p:spPr>
          <a:xfrm>
            <a:off x="485875" y="1712275"/>
            <a:ext cx="81837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br>
              <a:rPr lang="da">
                <a:solidFill>
                  <a:schemeClr val="dk1"/>
                </a:solidFill>
              </a:rPr>
            </a:br>
            <a:r>
              <a:rPr lang="da">
                <a:solidFill>
                  <a:schemeClr val="dk1"/>
                </a:solidFill>
              </a:rPr>
              <a:t>Ordskyer</a:t>
            </a:r>
            <a:endParaRPr>
              <a:solidFill>
                <a:schemeClr val="dk1"/>
              </a:solidFill>
            </a:endParaRPr>
          </a:p>
        </p:txBody>
      </p:sp>
      <p:sp>
        <p:nvSpPr>
          <p:cNvPr id="205" name="Google Shape;205;p23"/>
          <p:cNvSpPr/>
          <p:nvPr/>
        </p:nvSpPr>
        <p:spPr>
          <a:xfrm>
            <a:off x="62305" y="2763816"/>
            <a:ext cx="427200" cy="213600"/>
          </a:xfrm>
          <a:prstGeom prst="rightArrow">
            <a:avLst>
              <a:gd name="adj1" fmla="val 50000"/>
              <a:gd name="adj2" fmla="val 50000"/>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pic>
        <p:nvPicPr>
          <p:cNvPr id="206" name="Google Shape;206;p23"/>
          <p:cNvPicPr preferRelativeResize="0"/>
          <p:nvPr/>
        </p:nvPicPr>
        <p:blipFill>
          <a:blip r:embed="rId3">
            <a:alphaModFix/>
          </a:blip>
          <a:stretch>
            <a:fillRect/>
          </a:stretch>
        </p:blipFill>
        <p:spPr>
          <a:xfrm>
            <a:off x="3855140" y="1727193"/>
            <a:ext cx="3927251" cy="3096570"/>
          </a:xfrm>
          <a:prstGeom prst="rect">
            <a:avLst/>
          </a:prstGeom>
          <a:noFill/>
          <a:ln>
            <a:noFill/>
          </a:ln>
        </p:spPr>
      </p:pic>
      <p:pic>
        <p:nvPicPr>
          <p:cNvPr id="207" name="Google Shape;207;p23"/>
          <p:cNvPicPr preferRelativeResize="0"/>
          <p:nvPr/>
        </p:nvPicPr>
        <p:blipFill>
          <a:blip r:embed="rId4">
            <a:alphaModFix/>
          </a:blip>
          <a:stretch>
            <a:fillRect/>
          </a:stretch>
        </p:blipFill>
        <p:spPr>
          <a:xfrm>
            <a:off x="3837465" y="272525"/>
            <a:ext cx="3979351" cy="1556177"/>
          </a:xfrm>
          <a:prstGeom prst="rect">
            <a:avLst/>
          </a:prstGeom>
          <a:noFill/>
          <a:ln>
            <a:noFill/>
          </a:ln>
        </p:spPr>
      </p:pic>
      <p:sp>
        <p:nvSpPr>
          <p:cNvPr id="208" name="Google Shape;208;p23"/>
          <p:cNvSpPr/>
          <p:nvPr/>
        </p:nvSpPr>
        <p:spPr>
          <a:xfrm>
            <a:off x="4156391" y="829759"/>
            <a:ext cx="276300" cy="276300"/>
          </a:xfrm>
          <a:prstGeom prst="dodecagon">
            <a:avLst/>
          </a:prstGeom>
          <a:solidFill>
            <a:schemeClr val="dk1"/>
          </a:solidFill>
          <a:ln w="6400" cap="flat" cmpd="sng">
            <a:solidFill>
              <a:schemeClr val="dk1"/>
            </a:solidFill>
            <a:prstDash val="solid"/>
            <a:round/>
            <a:headEnd type="none" w="sm" len="sm"/>
            <a:tailEnd type="none" w="sm" len="sm"/>
          </a:ln>
        </p:spPr>
        <p:txBody>
          <a:bodyPr spcFirstLastPara="1" wrap="square" lIns="61300" tIns="61300" rIns="61300" bIns="61300" anchor="ctr" anchorCtr="0">
            <a:noAutofit/>
          </a:bodyPr>
          <a:lstStyle/>
          <a:p>
            <a:pPr marL="0" lvl="0" indent="0" algn="ctr" rtl="0">
              <a:spcBef>
                <a:spcPts val="0"/>
              </a:spcBef>
              <a:spcAft>
                <a:spcPts val="0"/>
              </a:spcAft>
              <a:buNone/>
            </a:pPr>
            <a:r>
              <a:rPr lang="da" sz="1072" b="1">
                <a:solidFill>
                  <a:schemeClr val="lt1"/>
                </a:solidFill>
                <a:latin typeface="Raleway"/>
                <a:ea typeface="Raleway"/>
                <a:cs typeface="Raleway"/>
                <a:sym typeface="Raleway"/>
              </a:rPr>
              <a:t>1</a:t>
            </a:r>
            <a:endParaRPr sz="1072" b="1">
              <a:solidFill>
                <a:schemeClr val="lt1"/>
              </a:solidFill>
              <a:latin typeface="Raleway"/>
              <a:ea typeface="Raleway"/>
              <a:cs typeface="Raleway"/>
              <a:sym typeface="Raleway"/>
            </a:endParaRPr>
          </a:p>
        </p:txBody>
      </p:sp>
      <p:sp>
        <p:nvSpPr>
          <p:cNvPr id="209" name="Google Shape;209;p23"/>
          <p:cNvSpPr/>
          <p:nvPr/>
        </p:nvSpPr>
        <p:spPr>
          <a:xfrm>
            <a:off x="4156395" y="1341963"/>
            <a:ext cx="276300" cy="276300"/>
          </a:xfrm>
          <a:prstGeom prst="dodecagon">
            <a:avLst/>
          </a:prstGeom>
          <a:solidFill>
            <a:schemeClr val="dk1"/>
          </a:solidFill>
          <a:ln w="6400" cap="flat" cmpd="sng">
            <a:solidFill>
              <a:schemeClr val="dk1"/>
            </a:solidFill>
            <a:prstDash val="solid"/>
            <a:round/>
            <a:headEnd type="none" w="sm" len="sm"/>
            <a:tailEnd type="none" w="sm" len="sm"/>
          </a:ln>
        </p:spPr>
        <p:txBody>
          <a:bodyPr spcFirstLastPara="1" wrap="square" lIns="61300" tIns="61300" rIns="61300" bIns="61300" anchor="ctr" anchorCtr="0">
            <a:noAutofit/>
          </a:bodyPr>
          <a:lstStyle/>
          <a:p>
            <a:pPr marL="0" lvl="0" indent="0" algn="ctr" rtl="0">
              <a:spcBef>
                <a:spcPts val="0"/>
              </a:spcBef>
              <a:spcAft>
                <a:spcPts val="0"/>
              </a:spcAft>
              <a:buNone/>
            </a:pPr>
            <a:r>
              <a:rPr lang="da" sz="1072" b="1">
                <a:solidFill>
                  <a:schemeClr val="lt1"/>
                </a:solidFill>
                <a:latin typeface="Raleway"/>
                <a:ea typeface="Raleway"/>
                <a:cs typeface="Raleway"/>
                <a:sym typeface="Raleway"/>
              </a:rPr>
              <a:t>2</a:t>
            </a:r>
            <a:endParaRPr sz="1072" b="1">
              <a:solidFill>
                <a:schemeClr val="lt1"/>
              </a:solidFill>
              <a:latin typeface="Raleway"/>
              <a:ea typeface="Raleway"/>
              <a:cs typeface="Raleway"/>
              <a:sym typeface="Raleway"/>
            </a:endParaRPr>
          </a:p>
        </p:txBody>
      </p:sp>
      <p:sp>
        <p:nvSpPr>
          <p:cNvPr id="210" name="Google Shape;210;p23"/>
          <p:cNvSpPr/>
          <p:nvPr/>
        </p:nvSpPr>
        <p:spPr>
          <a:xfrm>
            <a:off x="4156385" y="3633280"/>
            <a:ext cx="276300" cy="276300"/>
          </a:xfrm>
          <a:prstGeom prst="dodecagon">
            <a:avLst/>
          </a:prstGeom>
          <a:solidFill>
            <a:schemeClr val="dk1"/>
          </a:solidFill>
          <a:ln w="6400" cap="flat" cmpd="sng">
            <a:solidFill>
              <a:schemeClr val="dk1"/>
            </a:solidFill>
            <a:prstDash val="solid"/>
            <a:round/>
            <a:headEnd type="none" w="sm" len="sm"/>
            <a:tailEnd type="none" w="sm" len="sm"/>
          </a:ln>
        </p:spPr>
        <p:txBody>
          <a:bodyPr spcFirstLastPara="1" wrap="square" lIns="61300" tIns="61300" rIns="61300" bIns="61300" anchor="ctr" anchorCtr="0">
            <a:noAutofit/>
          </a:bodyPr>
          <a:lstStyle/>
          <a:p>
            <a:pPr marL="0" lvl="0" indent="0" algn="ctr" rtl="0">
              <a:spcBef>
                <a:spcPts val="0"/>
              </a:spcBef>
              <a:spcAft>
                <a:spcPts val="0"/>
              </a:spcAft>
              <a:buNone/>
            </a:pPr>
            <a:r>
              <a:rPr lang="da" sz="1072" b="1">
                <a:solidFill>
                  <a:schemeClr val="lt1"/>
                </a:solidFill>
                <a:latin typeface="Raleway"/>
                <a:ea typeface="Raleway"/>
                <a:cs typeface="Raleway"/>
                <a:sym typeface="Raleway"/>
              </a:rPr>
              <a:t>4</a:t>
            </a:r>
            <a:endParaRPr sz="1072" b="1">
              <a:solidFill>
                <a:schemeClr val="lt1"/>
              </a:solidFill>
              <a:latin typeface="Raleway"/>
              <a:ea typeface="Raleway"/>
              <a:cs typeface="Raleway"/>
              <a:sym typeface="Raleway"/>
            </a:endParaRPr>
          </a:p>
        </p:txBody>
      </p:sp>
      <p:sp>
        <p:nvSpPr>
          <p:cNvPr id="211" name="Google Shape;211;p23"/>
          <p:cNvSpPr/>
          <p:nvPr/>
        </p:nvSpPr>
        <p:spPr>
          <a:xfrm>
            <a:off x="4156380" y="3952287"/>
            <a:ext cx="276300" cy="276300"/>
          </a:xfrm>
          <a:prstGeom prst="dodecagon">
            <a:avLst/>
          </a:prstGeom>
          <a:solidFill>
            <a:schemeClr val="dk1"/>
          </a:solidFill>
          <a:ln w="6400" cap="flat" cmpd="sng">
            <a:solidFill>
              <a:schemeClr val="dk1"/>
            </a:solidFill>
            <a:prstDash val="solid"/>
            <a:round/>
            <a:headEnd type="none" w="sm" len="sm"/>
            <a:tailEnd type="none" w="sm" len="sm"/>
          </a:ln>
        </p:spPr>
        <p:txBody>
          <a:bodyPr spcFirstLastPara="1" wrap="square" lIns="61300" tIns="61300" rIns="61300" bIns="61300" anchor="ctr" anchorCtr="0">
            <a:noAutofit/>
          </a:bodyPr>
          <a:lstStyle/>
          <a:p>
            <a:pPr marL="0" lvl="0" indent="0" algn="ctr" rtl="0">
              <a:spcBef>
                <a:spcPts val="0"/>
              </a:spcBef>
              <a:spcAft>
                <a:spcPts val="0"/>
              </a:spcAft>
              <a:buNone/>
            </a:pPr>
            <a:r>
              <a:rPr lang="da" sz="1072" b="1">
                <a:solidFill>
                  <a:schemeClr val="lt1"/>
                </a:solidFill>
                <a:latin typeface="Raleway"/>
                <a:ea typeface="Raleway"/>
                <a:cs typeface="Raleway"/>
                <a:sym typeface="Raleway"/>
              </a:rPr>
              <a:t>5</a:t>
            </a:r>
            <a:endParaRPr sz="1072" b="1">
              <a:solidFill>
                <a:schemeClr val="lt1"/>
              </a:solidFill>
              <a:latin typeface="Raleway"/>
              <a:ea typeface="Raleway"/>
              <a:cs typeface="Raleway"/>
              <a:sym typeface="Raleway"/>
            </a:endParaRPr>
          </a:p>
        </p:txBody>
      </p:sp>
      <p:pic>
        <p:nvPicPr>
          <p:cNvPr id="212" name="Google Shape;212;p23"/>
          <p:cNvPicPr preferRelativeResize="0"/>
          <p:nvPr/>
        </p:nvPicPr>
        <p:blipFill>
          <a:blip r:embed="rId5">
            <a:alphaModFix/>
          </a:blip>
          <a:stretch>
            <a:fillRect/>
          </a:stretch>
        </p:blipFill>
        <p:spPr>
          <a:xfrm>
            <a:off x="4146164" y="1828700"/>
            <a:ext cx="3428757" cy="1556174"/>
          </a:xfrm>
          <a:prstGeom prst="rect">
            <a:avLst/>
          </a:prstGeom>
          <a:noFill/>
          <a:ln>
            <a:noFill/>
          </a:ln>
        </p:spPr>
      </p:pic>
      <p:sp>
        <p:nvSpPr>
          <p:cNvPr id="213" name="Google Shape;213;p23"/>
          <p:cNvSpPr/>
          <p:nvPr/>
        </p:nvSpPr>
        <p:spPr>
          <a:xfrm>
            <a:off x="4156390" y="3314274"/>
            <a:ext cx="276300" cy="276300"/>
          </a:xfrm>
          <a:prstGeom prst="dodecagon">
            <a:avLst/>
          </a:prstGeom>
          <a:solidFill>
            <a:schemeClr val="dk1"/>
          </a:solidFill>
          <a:ln w="6400" cap="flat" cmpd="sng">
            <a:solidFill>
              <a:schemeClr val="dk1"/>
            </a:solidFill>
            <a:prstDash val="solid"/>
            <a:round/>
            <a:headEnd type="none" w="sm" len="sm"/>
            <a:tailEnd type="none" w="sm" len="sm"/>
          </a:ln>
        </p:spPr>
        <p:txBody>
          <a:bodyPr spcFirstLastPara="1" wrap="square" lIns="61300" tIns="61300" rIns="61300" bIns="61300" anchor="ctr" anchorCtr="0">
            <a:noAutofit/>
          </a:bodyPr>
          <a:lstStyle/>
          <a:p>
            <a:pPr marL="0" lvl="0" indent="0" algn="ctr" rtl="0">
              <a:spcBef>
                <a:spcPts val="0"/>
              </a:spcBef>
              <a:spcAft>
                <a:spcPts val="0"/>
              </a:spcAft>
              <a:buNone/>
            </a:pPr>
            <a:r>
              <a:rPr lang="da" sz="1072" b="1">
                <a:solidFill>
                  <a:schemeClr val="lt1"/>
                </a:solidFill>
                <a:latin typeface="Raleway"/>
                <a:ea typeface="Raleway"/>
                <a:cs typeface="Raleway"/>
                <a:sym typeface="Raleway"/>
              </a:rPr>
              <a:t>3</a:t>
            </a:r>
            <a:endParaRPr sz="1072" b="1">
              <a:solidFill>
                <a:schemeClr val="lt1"/>
              </a:solidFill>
              <a:latin typeface="Raleway"/>
              <a:ea typeface="Raleway"/>
              <a:cs typeface="Raleway"/>
              <a:sym typeface="Raleway"/>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0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cxnSp>
        <p:nvCxnSpPr>
          <p:cNvPr id="562" name="Google Shape;562;p61"/>
          <p:cNvCxnSpPr/>
          <p:nvPr/>
        </p:nvCxnSpPr>
        <p:spPr>
          <a:xfrm rot="10800000" flipH="1">
            <a:off x="721525" y="2504775"/>
            <a:ext cx="7681200" cy="5700"/>
          </a:xfrm>
          <a:prstGeom prst="straightConnector1">
            <a:avLst/>
          </a:prstGeom>
          <a:noFill/>
          <a:ln w="19050" cap="flat" cmpd="sng">
            <a:solidFill>
              <a:srgbClr val="FFD966"/>
            </a:solidFill>
            <a:prstDash val="dot"/>
            <a:round/>
            <a:headEnd type="none" w="med" len="med"/>
            <a:tailEnd type="none" w="med" len="med"/>
          </a:ln>
        </p:spPr>
      </p:cxnSp>
      <p:cxnSp>
        <p:nvCxnSpPr>
          <p:cNvPr id="563" name="Google Shape;563;p61"/>
          <p:cNvCxnSpPr/>
          <p:nvPr/>
        </p:nvCxnSpPr>
        <p:spPr>
          <a:xfrm>
            <a:off x="4533300" y="512125"/>
            <a:ext cx="17100" cy="3735600"/>
          </a:xfrm>
          <a:prstGeom prst="straightConnector1">
            <a:avLst/>
          </a:prstGeom>
          <a:noFill/>
          <a:ln w="19050" cap="flat" cmpd="sng">
            <a:solidFill>
              <a:srgbClr val="FF9900"/>
            </a:solidFill>
            <a:prstDash val="dot"/>
            <a:round/>
            <a:headEnd type="none" w="med" len="med"/>
            <a:tailEnd type="none" w="med" len="med"/>
          </a:ln>
        </p:spPr>
      </p:cxnSp>
      <p:pic>
        <p:nvPicPr>
          <p:cNvPr id="564" name="Google Shape;564;p61" title="worried-face_1f61f.png"/>
          <p:cNvPicPr preferRelativeResize="0"/>
          <p:nvPr/>
        </p:nvPicPr>
        <p:blipFill>
          <a:blip r:embed="rId3">
            <a:alphaModFix/>
          </a:blip>
          <a:stretch>
            <a:fillRect/>
          </a:stretch>
        </p:blipFill>
        <p:spPr>
          <a:xfrm>
            <a:off x="302820" y="2332449"/>
            <a:ext cx="422175" cy="422175"/>
          </a:xfrm>
          <a:prstGeom prst="rect">
            <a:avLst/>
          </a:prstGeom>
          <a:noFill/>
          <a:ln>
            <a:noFill/>
          </a:ln>
        </p:spPr>
      </p:pic>
      <p:pic>
        <p:nvPicPr>
          <p:cNvPr id="565" name="Google Shape;565;p61" title="thumbs-up_1f44d.png"/>
          <p:cNvPicPr preferRelativeResize="0"/>
          <p:nvPr/>
        </p:nvPicPr>
        <p:blipFill>
          <a:blip r:embed="rId4">
            <a:alphaModFix/>
          </a:blip>
          <a:stretch>
            <a:fillRect/>
          </a:stretch>
        </p:blipFill>
        <p:spPr>
          <a:xfrm>
            <a:off x="8376493" y="2297272"/>
            <a:ext cx="471325" cy="471325"/>
          </a:xfrm>
          <a:prstGeom prst="rect">
            <a:avLst/>
          </a:prstGeom>
          <a:noFill/>
          <a:ln>
            <a:noFill/>
          </a:ln>
        </p:spPr>
      </p:pic>
      <p:sp>
        <p:nvSpPr>
          <p:cNvPr id="566" name="Google Shape;566;p61"/>
          <p:cNvSpPr txBox="1">
            <a:spLocks noGrp="1"/>
          </p:cNvSpPr>
          <p:nvPr>
            <p:ph type="title" idx="4294967295"/>
          </p:nvPr>
        </p:nvSpPr>
        <p:spPr>
          <a:xfrm>
            <a:off x="1615" y="4156689"/>
            <a:ext cx="1623300" cy="696600"/>
          </a:xfrm>
          <a:prstGeom prst="rect">
            <a:avLst/>
          </a:prstGeom>
        </p:spPr>
        <p:txBody>
          <a:bodyPr spcFirstLastPara="1" wrap="square" lIns="65175" tIns="65175" rIns="65175" bIns="65175" anchor="t" anchorCtr="0">
            <a:noAutofit/>
          </a:bodyPr>
          <a:lstStyle/>
          <a:p>
            <a:pPr marL="0" lvl="0" indent="0" algn="l" rtl="0">
              <a:spcBef>
                <a:spcPts val="0"/>
              </a:spcBef>
              <a:spcAft>
                <a:spcPts val="0"/>
              </a:spcAft>
              <a:buNone/>
            </a:pPr>
            <a:r>
              <a:rPr lang="da" sz="5132">
                <a:solidFill>
                  <a:schemeClr val="dk1"/>
                </a:solidFill>
              </a:rPr>
              <a:t>AI</a:t>
            </a:r>
            <a:endParaRPr sz="5132">
              <a:solidFill>
                <a:schemeClr val="dk1"/>
              </a:solidFill>
            </a:endParaRPr>
          </a:p>
        </p:txBody>
      </p:sp>
      <p:sp>
        <p:nvSpPr>
          <p:cNvPr id="567" name="Google Shape;567;p61"/>
          <p:cNvSpPr txBox="1">
            <a:spLocks noGrp="1"/>
          </p:cNvSpPr>
          <p:nvPr>
            <p:ph type="subTitle" idx="4294967295"/>
          </p:nvPr>
        </p:nvSpPr>
        <p:spPr>
          <a:xfrm>
            <a:off x="45075" y="4024530"/>
            <a:ext cx="1623000" cy="260400"/>
          </a:xfrm>
          <a:prstGeom prst="rect">
            <a:avLst/>
          </a:prstGeom>
        </p:spPr>
        <p:txBody>
          <a:bodyPr spcFirstLastPara="1" wrap="square" lIns="65175" tIns="65175" rIns="65175" bIns="65175" anchor="b" anchorCtr="0">
            <a:noAutofit/>
          </a:bodyPr>
          <a:lstStyle/>
          <a:p>
            <a:pPr marL="0" lvl="0" indent="0" algn="l" rtl="0">
              <a:spcBef>
                <a:spcPts val="0"/>
              </a:spcBef>
              <a:spcAft>
                <a:spcPts val="0"/>
              </a:spcAft>
              <a:buNone/>
            </a:pPr>
            <a:r>
              <a:rPr lang="da" sz="950" b="1"/>
              <a:t>UDGANGSBILLET OM</a:t>
            </a:r>
            <a:endParaRPr lang="da-DK" sz="950" b="1"/>
          </a:p>
        </p:txBody>
      </p:sp>
      <p:pic>
        <p:nvPicPr>
          <p:cNvPr id="568" name="Google Shape;568;p61"/>
          <p:cNvPicPr preferRelativeResize="0"/>
          <p:nvPr/>
        </p:nvPicPr>
        <p:blipFill>
          <a:blip r:embed="rId5">
            <a:alphaModFix/>
          </a:blip>
          <a:stretch>
            <a:fillRect/>
          </a:stretch>
        </p:blipFill>
        <p:spPr>
          <a:xfrm>
            <a:off x="732227" y="4239375"/>
            <a:ext cx="471332" cy="471332"/>
          </a:xfrm>
          <a:prstGeom prst="rect">
            <a:avLst/>
          </a:prstGeom>
          <a:noFill/>
          <a:ln>
            <a:noFill/>
          </a:ln>
        </p:spPr>
      </p:pic>
      <p:pic>
        <p:nvPicPr>
          <p:cNvPr id="569" name="Google Shape;569;p61"/>
          <p:cNvPicPr preferRelativeResize="0"/>
          <p:nvPr/>
        </p:nvPicPr>
        <p:blipFill>
          <a:blip r:embed="rId6">
            <a:alphaModFix/>
          </a:blip>
          <a:stretch>
            <a:fillRect/>
          </a:stretch>
        </p:blipFill>
        <p:spPr>
          <a:xfrm>
            <a:off x="1071757" y="4392658"/>
            <a:ext cx="486922" cy="486922"/>
          </a:xfrm>
          <a:prstGeom prst="rect">
            <a:avLst/>
          </a:prstGeom>
          <a:noFill/>
          <a:ln>
            <a:noFill/>
          </a:ln>
        </p:spPr>
      </p:pic>
      <p:pic>
        <p:nvPicPr>
          <p:cNvPr id="570" name="Google Shape;570;p61"/>
          <p:cNvPicPr preferRelativeResize="0"/>
          <p:nvPr/>
        </p:nvPicPr>
        <p:blipFill>
          <a:blip r:embed="rId7">
            <a:alphaModFix/>
          </a:blip>
          <a:stretch>
            <a:fillRect/>
          </a:stretch>
        </p:blipFill>
        <p:spPr>
          <a:xfrm>
            <a:off x="1345002" y="4256388"/>
            <a:ext cx="486922" cy="486922"/>
          </a:xfrm>
          <a:prstGeom prst="rect">
            <a:avLst/>
          </a:prstGeom>
          <a:noFill/>
          <a:ln>
            <a:noFill/>
          </a:ln>
        </p:spPr>
      </p:pic>
      <p:sp>
        <p:nvSpPr>
          <p:cNvPr id="571" name="Google Shape;571;p61"/>
          <p:cNvSpPr txBox="1">
            <a:spLocks noGrp="1"/>
          </p:cNvSpPr>
          <p:nvPr>
            <p:ph type="subTitle" idx="4294967295"/>
          </p:nvPr>
        </p:nvSpPr>
        <p:spPr>
          <a:xfrm>
            <a:off x="3774709" y="4203906"/>
            <a:ext cx="1623000" cy="357600"/>
          </a:xfrm>
          <a:prstGeom prst="rect">
            <a:avLst/>
          </a:prstGeom>
        </p:spPr>
        <p:txBody>
          <a:bodyPr spcFirstLastPara="1" wrap="square" lIns="65175" tIns="65175" rIns="65175" bIns="65175" anchor="b" anchorCtr="0">
            <a:noAutofit/>
          </a:bodyPr>
          <a:lstStyle/>
          <a:p>
            <a:pPr marL="0" lvl="0" indent="0" algn="ctr" rtl="0">
              <a:spcBef>
                <a:spcPts val="0"/>
              </a:spcBef>
              <a:spcAft>
                <a:spcPts val="0"/>
              </a:spcAft>
              <a:buNone/>
            </a:pPr>
            <a:r>
              <a:rPr lang="da" sz="1350" b="1"/>
              <a:t>LÆRERIGT</a:t>
            </a:r>
            <a:endParaRPr lang="da-DK" sz="1350" b="1"/>
          </a:p>
        </p:txBody>
      </p:sp>
      <p:sp>
        <p:nvSpPr>
          <p:cNvPr id="572" name="Google Shape;572;p61"/>
          <p:cNvSpPr txBox="1">
            <a:spLocks noGrp="1"/>
          </p:cNvSpPr>
          <p:nvPr>
            <p:ph type="subTitle" idx="4294967295"/>
          </p:nvPr>
        </p:nvSpPr>
        <p:spPr>
          <a:xfrm>
            <a:off x="3778668" y="112361"/>
            <a:ext cx="1623000" cy="357600"/>
          </a:xfrm>
          <a:prstGeom prst="rect">
            <a:avLst/>
          </a:prstGeom>
        </p:spPr>
        <p:txBody>
          <a:bodyPr spcFirstLastPara="1" wrap="square" lIns="65175" tIns="65175" rIns="65175" bIns="65175" anchor="b" anchorCtr="0">
            <a:noAutofit/>
          </a:bodyPr>
          <a:lstStyle/>
          <a:p>
            <a:pPr marL="0" lvl="0" indent="0" algn="ctr" rtl="0">
              <a:spcBef>
                <a:spcPts val="0"/>
              </a:spcBef>
              <a:spcAft>
                <a:spcPts val="0"/>
              </a:spcAft>
              <a:buNone/>
            </a:pPr>
            <a:r>
              <a:rPr lang="da" sz="1350" b="1"/>
              <a:t>NEMT</a:t>
            </a:r>
            <a:endParaRPr sz="1350" b="1"/>
          </a:p>
        </p:txBody>
      </p:sp>
      <p:sp>
        <p:nvSpPr>
          <p:cNvPr id="573" name="Google Shape;573;p61"/>
          <p:cNvSpPr txBox="1">
            <a:spLocks noGrp="1"/>
          </p:cNvSpPr>
          <p:nvPr>
            <p:ph type="subTitle" idx="4294967295"/>
          </p:nvPr>
        </p:nvSpPr>
        <p:spPr>
          <a:xfrm>
            <a:off x="-450" y="4659381"/>
            <a:ext cx="1623000" cy="422100"/>
          </a:xfrm>
          <a:prstGeom prst="rect">
            <a:avLst/>
          </a:prstGeom>
        </p:spPr>
        <p:txBody>
          <a:bodyPr spcFirstLastPara="1" wrap="square" lIns="65175" tIns="65175" rIns="65175" bIns="65175" anchor="b" anchorCtr="0">
            <a:noAutofit/>
          </a:bodyPr>
          <a:lstStyle/>
          <a:p>
            <a:pPr marL="0" lvl="0" indent="0" algn="l" rtl="0">
              <a:spcBef>
                <a:spcPts val="0"/>
              </a:spcBef>
              <a:spcAft>
                <a:spcPts val="0"/>
              </a:spcAft>
              <a:buNone/>
            </a:pPr>
            <a:r>
              <a:rPr lang="da" sz="950" b="1"/>
              <a:t>ANBEFALINGER</a:t>
            </a:r>
            <a:endParaRPr lang="da-DK" sz="950" b="1"/>
          </a:p>
          <a:p>
            <a:pPr marL="0" lvl="0" indent="0" algn="l" rtl="0">
              <a:spcBef>
                <a:spcPts val="0"/>
              </a:spcBef>
              <a:spcAft>
                <a:spcPts val="0"/>
              </a:spcAft>
              <a:buNone/>
            </a:pPr>
            <a:r>
              <a:rPr lang="da" sz="950" b="1"/>
              <a:t>OG BEKYMRINGER</a:t>
            </a:r>
            <a:endParaRPr sz="950" b="1"/>
          </a:p>
        </p:txBody>
      </p:sp>
      <p:sp>
        <p:nvSpPr>
          <p:cNvPr id="574" name="Google Shape;574;p61"/>
          <p:cNvSpPr txBox="1">
            <a:spLocks noGrp="1"/>
          </p:cNvSpPr>
          <p:nvPr>
            <p:ph type="subTitle" idx="4294967295"/>
          </p:nvPr>
        </p:nvSpPr>
        <p:spPr>
          <a:xfrm>
            <a:off x="7097563" y="-1556"/>
            <a:ext cx="1883700" cy="1067100"/>
          </a:xfrm>
          <a:prstGeom prst="rect">
            <a:avLst/>
          </a:prstGeom>
        </p:spPr>
        <p:txBody>
          <a:bodyPr spcFirstLastPara="1" wrap="square" lIns="65175" tIns="65175" rIns="65175" bIns="65175" anchor="b" anchorCtr="0">
            <a:noAutofit/>
          </a:bodyPr>
          <a:lstStyle/>
          <a:p>
            <a:pPr marL="0" lvl="0" indent="0" algn="l" rtl="0">
              <a:spcBef>
                <a:spcPts val="0"/>
              </a:spcBef>
              <a:spcAft>
                <a:spcPts val="0"/>
              </a:spcAft>
              <a:buNone/>
            </a:pPr>
            <a:r>
              <a:rPr lang="da" sz="1350" b="1"/>
              <a:t>SKRIV EN BEKYMRET ELLER BEGEJSTRET ANBEFALING</a:t>
            </a:r>
            <a:endParaRPr lang="da-DK" sz="1350" b="1"/>
          </a:p>
        </p:txBody>
      </p:sp>
      <p:pic>
        <p:nvPicPr>
          <p:cNvPr id="575" name="Google Shape;575;p61" title="images.jpeg"/>
          <p:cNvPicPr preferRelativeResize="0"/>
          <p:nvPr/>
        </p:nvPicPr>
        <p:blipFill rotWithShape="1">
          <a:blip r:embed="rId8">
            <a:alphaModFix/>
          </a:blip>
          <a:srcRect l="24160" t="22175" r="21572" b="27972"/>
          <a:stretch/>
        </p:blipFill>
        <p:spPr>
          <a:xfrm>
            <a:off x="8294650" y="549651"/>
            <a:ext cx="704156" cy="696600"/>
          </a:xfrm>
          <a:prstGeom prst="rect">
            <a:avLst/>
          </a:prstGeom>
          <a:noFill/>
          <a:ln>
            <a:noFill/>
          </a:ln>
        </p:spPr>
      </p:pic>
      <p:pic>
        <p:nvPicPr>
          <p:cNvPr id="576" name="Google Shape;576;p61" title="Designer (1).png"/>
          <p:cNvPicPr preferRelativeResize="0"/>
          <p:nvPr/>
        </p:nvPicPr>
        <p:blipFill rotWithShape="1">
          <a:blip r:embed="rId9">
            <a:alphaModFix/>
          </a:blip>
          <a:srcRect r="51586"/>
          <a:stretch/>
        </p:blipFill>
        <p:spPr>
          <a:xfrm>
            <a:off x="1243825" y="886975"/>
            <a:ext cx="1472525" cy="2027651"/>
          </a:xfrm>
          <a:prstGeom prst="rect">
            <a:avLst/>
          </a:prstGeom>
          <a:noFill/>
          <a:ln>
            <a:noFill/>
          </a:ln>
        </p:spPr>
      </p:pic>
      <p:pic>
        <p:nvPicPr>
          <p:cNvPr id="577" name="Google Shape;577;p61" title="Designer (1).png"/>
          <p:cNvPicPr preferRelativeResize="0"/>
          <p:nvPr/>
        </p:nvPicPr>
        <p:blipFill rotWithShape="1">
          <a:blip r:embed="rId9">
            <a:alphaModFix/>
          </a:blip>
          <a:srcRect l="51586" t="3130" b="-3130"/>
          <a:stretch/>
        </p:blipFill>
        <p:spPr>
          <a:xfrm>
            <a:off x="5573350" y="1663200"/>
            <a:ext cx="1472525" cy="2027651"/>
          </a:xfrm>
          <a:prstGeom prst="rect">
            <a:avLst/>
          </a:prstGeom>
          <a:noFill/>
          <a:ln>
            <a:noFill/>
          </a:ln>
        </p:spPr>
      </p:pic>
    </p:spTree>
    <p:extLst>
      <p:ext uri="{BB962C8B-B14F-4D97-AF65-F5344CB8AC3E}">
        <p14:creationId xmlns:p14="http://schemas.microsoft.com/office/powerpoint/2010/main" val="4211673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25"/>
          <p:cNvSpPr txBox="1">
            <a:spLocks noGrp="1"/>
          </p:cNvSpPr>
          <p:nvPr>
            <p:ph type="title"/>
          </p:nvPr>
        </p:nvSpPr>
        <p:spPr>
          <a:xfrm>
            <a:off x="311700" y="445025"/>
            <a:ext cx="8572554" cy="623400"/>
          </a:xfrm>
          <a:prstGeom prst="rect">
            <a:avLst/>
          </a:prstGeom>
        </p:spPr>
        <p:txBody>
          <a:bodyPr spcFirstLastPara="1" wrap="square" lIns="91425" tIns="91425" rIns="91425" bIns="91425" anchor="t" anchorCtr="0">
            <a:noAutofit/>
          </a:bodyPr>
          <a:lstStyle/>
          <a:p>
            <a:r>
              <a:rPr lang="da" dirty="0">
                <a:solidFill>
                  <a:schemeClr val="dk1"/>
                </a:solidFill>
              </a:rPr>
              <a:t>Byg en sprogmodel og oplev konsekvenserne</a:t>
            </a:r>
            <a:endParaRPr dirty="0" err="1">
              <a:solidFill>
                <a:schemeClr val="dk1"/>
              </a:solidFill>
            </a:endParaRPr>
          </a:p>
        </p:txBody>
      </p:sp>
      <p:cxnSp>
        <p:nvCxnSpPr>
          <p:cNvPr id="237" name="Google Shape;237;p25"/>
          <p:cNvCxnSpPr/>
          <p:nvPr/>
        </p:nvCxnSpPr>
        <p:spPr>
          <a:xfrm>
            <a:off x="191475" y="2790116"/>
            <a:ext cx="8336100" cy="0"/>
          </a:xfrm>
          <a:prstGeom prst="straightConnector1">
            <a:avLst/>
          </a:prstGeom>
          <a:noFill/>
          <a:ln w="19050" cap="flat" cmpd="sng">
            <a:solidFill>
              <a:schemeClr val="dk1"/>
            </a:solidFill>
            <a:prstDash val="dot"/>
            <a:round/>
            <a:headEnd type="none" w="sm" len="sm"/>
            <a:tailEnd type="none" w="sm" len="sm"/>
          </a:ln>
        </p:spPr>
      </p:cxnSp>
      <p:sp>
        <p:nvSpPr>
          <p:cNvPr id="238" name="Google Shape;238;p25"/>
          <p:cNvSpPr txBox="1">
            <a:spLocks noGrp="1"/>
          </p:cNvSpPr>
          <p:nvPr>
            <p:ph type="body" idx="4294967295"/>
          </p:nvPr>
        </p:nvSpPr>
        <p:spPr>
          <a:xfrm>
            <a:off x="2596925" y="1299975"/>
            <a:ext cx="20190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Køn og bias</a:t>
            </a:r>
            <a:endParaRPr b="1">
              <a:solidFill>
                <a:schemeClr val="dk2"/>
              </a:solidFill>
            </a:endParaRPr>
          </a:p>
          <a:p>
            <a:pPr marL="0" lvl="0" indent="0" algn="l" rtl="0">
              <a:spcBef>
                <a:spcPts val="0"/>
              </a:spcBef>
              <a:spcAft>
                <a:spcPts val="1600"/>
              </a:spcAft>
              <a:buNone/>
            </a:pPr>
            <a:r>
              <a:rPr lang="da" sz="1400"/>
              <a:t>Er der mønstre vi gerne vil undgå</a:t>
            </a:r>
            <a:endParaRPr sz="1400"/>
          </a:p>
        </p:txBody>
      </p:sp>
      <p:grpSp>
        <p:nvGrpSpPr>
          <p:cNvPr id="239" name="Google Shape;239;p25"/>
          <p:cNvGrpSpPr/>
          <p:nvPr/>
        </p:nvGrpSpPr>
        <p:grpSpPr>
          <a:xfrm>
            <a:off x="5222469" y="2692171"/>
            <a:ext cx="196200" cy="833405"/>
            <a:chOff x="2512925" y="2768371"/>
            <a:chExt cx="196200" cy="833405"/>
          </a:xfrm>
        </p:grpSpPr>
        <p:cxnSp>
          <p:nvCxnSpPr>
            <p:cNvPr id="240" name="Google Shape;240;p25"/>
            <p:cNvCxnSpPr/>
            <p:nvPr/>
          </p:nvCxnSpPr>
          <p:spPr>
            <a:xfrm>
              <a:off x="2611025" y="2964276"/>
              <a:ext cx="7800" cy="637500"/>
            </a:xfrm>
            <a:prstGeom prst="straightConnector1">
              <a:avLst/>
            </a:prstGeom>
            <a:noFill/>
            <a:ln w="19050" cap="flat" cmpd="sng">
              <a:solidFill>
                <a:schemeClr val="accent5"/>
              </a:solidFill>
              <a:prstDash val="solid"/>
              <a:round/>
              <a:headEnd type="none" w="sm" len="sm"/>
              <a:tailEnd type="oval" w="med" len="med"/>
            </a:ln>
          </p:spPr>
        </p:cxnSp>
        <p:sp>
          <p:nvSpPr>
            <p:cNvPr id="241" name="Google Shape;241;p25"/>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2" name="Google Shape;242;p25"/>
          <p:cNvSpPr txBox="1">
            <a:spLocks noGrp="1"/>
          </p:cNvSpPr>
          <p:nvPr>
            <p:ph type="body" idx="4294967295"/>
          </p:nvPr>
        </p:nvSpPr>
        <p:spPr>
          <a:xfrm>
            <a:off x="7004500" y="1299975"/>
            <a:ext cx="21396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Temperatur</a:t>
            </a:r>
            <a:endParaRPr b="1">
              <a:solidFill>
                <a:schemeClr val="dk2"/>
              </a:solidFill>
            </a:endParaRPr>
          </a:p>
          <a:p>
            <a:pPr marL="0" lvl="0" indent="0" algn="l" rtl="0">
              <a:spcBef>
                <a:spcPts val="0"/>
              </a:spcBef>
              <a:spcAft>
                <a:spcPts val="1600"/>
              </a:spcAft>
              <a:buNone/>
            </a:pPr>
            <a:r>
              <a:rPr lang="da" sz="1400"/>
              <a:t>Kan vi undgå fejl?</a:t>
            </a:r>
            <a:endParaRPr sz="1400"/>
          </a:p>
        </p:txBody>
      </p:sp>
      <p:sp>
        <p:nvSpPr>
          <p:cNvPr id="243" name="Google Shape;243;p25"/>
          <p:cNvSpPr txBox="1">
            <a:spLocks noGrp="1"/>
          </p:cNvSpPr>
          <p:nvPr>
            <p:ph type="body" idx="4294967295"/>
          </p:nvPr>
        </p:nvSpPr>
        <p:spPr>
          <a:xfrm>
            <a:off x="2285394" y="3854675"/>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b="1">
              <a:solidFill>
                <a:schemeClr val="dk2"/>
              </a:solidFill>
            </a:endParaRPr>
          </a:p>
          <a:p>
            <a:pPr marL="0" lvl="0" indent="0" algn="l" rtl="0">
              <a:spcBef>
                <a:spcPts val="0"/>
              </a:spcBef>
              <a:spcAft>
                <a:spcPts val="1600"/>
              </a:spcAft>
              <a:buNone/>
            </a:pPr>
            <a:endParaRPr sz="1400"/>
          </a:p>
        </p:txBody>
      </p:sp>
      <p:sp>
        <p:nvSpPr>
          <p:cNvPr id="244" name="Google Shape;244;p25"/>
          <p:cNvSpPr txBox="1">
            <a:spLocks noGrp="1"/>
          </p:cNvSpPr>
          <p:nvPr>
            <p:ph type="body" idx="4294967295"/>
          </p:nvPr>
        </p:nvSpPr>
        <p:spPr>
          <a:xfrm>
            <a:off x="5081875" y="1298275"/>
            <a:ext cx="18696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Ordhjul</a:t>
            </a:r>
            <a:endParaRPr b="1">
              <a:solidFill>
                <a:schemeClr val="dk2"/>
              </a:solidFill>
            </a:endParaRPr>
          </a:p>
          <a:p>
            <a:pPr marL="0" lvl="0" indent="0" algn="l" rtl="0">
              <a:spcBef>
                <a:spcPts val="0"/>
              </a:spcBef>
              <a:spcAft>
                <a:spcPts val="1600"/>
              </a:spcAft>
              <a:buNone/>
            </a:pPr>
            <a:r>
              <a:rPr lang="da" sz="1400"/>
              <a:t>Spin din sprogmodel og juster for fejl</a:t>
            </a:r>
            <a:endParaRPr sz="1400"/>
          </a:p>
        </p:txBody>
      </p:sp>
      <p:grpSp>
        <p:nvGrpSpPr>
          <p:cNvPr id="245" name="Google Shape;245;p25"/>
          <p:cNvGrpSpPr/>
          <p:nvPr/>
        </p:nvGrpSpPr>
        <p:grpSpPr>
          <a:xfrm>
            <a:off x="745575" y="2144341"/>
            <a:ext cx="196200" cy="739200"/>
            <a:chOff x="648675" y="2225071"/>
            <a:chExt cx="196200" cy="739200"/>
          </a:xfrm>
        </p:grpSpPr>
        <p:sp>
          <p:nvSpPr>
            <p:cNvPr id="246" name="Google Shape;246;p25"/>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47" name="Google Shape;247;p25"/>
            <p:cNvCxnSpPr>
              <a:stCxn id="246" idx="0"/>
            </p:cNvCxnSpPr>
            <p:nvPr/>
          </p:nvCxnSpPr>
          <p:spPr>
            <a:xfrm rot="10800000" flipH="1">
              <a:off x="746775" y="2225071"/>
              <a:ext cx="3600" cy="543300"/>
            </a:xfrm>
            <a:prstGeom prst="straightConnector1">
              <a:avLst/>
            </a:prstGeom>
            <a:noFill/>
            <a:ln w="19050" cap="flat" cmpd="sng">
              <a:solidFill>
                <a:schemeClr val="accent5"/>
              </a:solidFill>
              <a:prstDash val="solid"/>
              <a:round/>
              <a:headEnd type="none" w="sm" len="sm"/>
              <a:tailEnd type="oval" w="med" len="med"/>
            </a:ln>
          </p:spPr>
        </p:cxnSp>
      </p:grpSp>
      <p:sp>
        <p:nvSpPr>
          <p:cNvPr id="248" name="Google Shape;248;p25"/>
          <p:cNvSpPr txBox="1">
            <a:spLocks noGrp="1"/>
          </p:cNvSpPr>
          <p:nvPr>
            <p:ph type="body" idx="4294967295"/>
          </p:nvPr>
        </p:nvSpPr>
        <p:spPr>
          <a:xfrm>
            <a:off x="429748" y="1298263"/>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Maskinlæring</a:t>
            </a:r>
            <a:endParaRPr b="1">
              <a:solidFill>
                <a:schemeClr val="dk2"/>
              </a:solidFill>
            </a:endParaRPr>
          </a:p>
          <a:p>
            <a:pPr marL="0" lvl="0" indent="0" algn="l" rtl="0">
              <a:spcBef>
                <a:spcPts val="0"/>
              </a:spcBef>
              <a:spcAft>
                <a:spcPts val="1600"/>
              </a:spcAft>
              <a:buNone/>
            </a:pPr>
            <a:r>
              <a:rPr lang="da" sz="1400"/>
              <a:t>Træning på eksempler</a:t>
            </a:r>
            <a:endParaRPr sz="1400"/>
          </a:p>
        </p:txBody>
      </p:sp>
      <p:grpSp>
        <p:nvGrpSpPr>
          <p:cNvPr id="249" name="Google Shape;249;p25"/>
          <p:cNvGrpSpPr/>
          <p:nvPr/>
        </p:nvGrpSpPr>
        <p:grpSpPr>
          <a:xfrm>
            <a:off x="2818375" y="2277147"/>
            <a:ext cx="196200" cy="606300"/>
            <a:chOff x="648675" y="2357971"/>
            <a:chExt cx="196200" cy="606300"/>
          </a:xfrm>
        </p:grpSpPr>
        <p:sp>
          <p:nvSpPr>
            <p:cNvPr id="250" name="Google Shape;250;p25"/>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51" name="Google Shape;251;p25"/>
            <p:cNvCxnSpPr>
              <a:stCxn id="250" idx="0"/>
            </p:cNvCxnSpPr>
            <p:nvPr/>
          </p:nvCxnSpPr>
          <p:spPr>
            <a:xfrm rot="10800000" flipH="1">
              <a:off x="746775" y="2357971"/>
              <a:ext cx="3900" cy="410400"/>
            </a:xfrm>
            <a:prstGeom prst="straightConnector1">
              <a:avLst/>
            </a:prstGeom>
            <a:noFill/>
            <a:ln w="19050" cap="flat" cmpd="sng">
              <a:solidFill>
                <a:schemeClr val="accent5"/>
              </a:solidFill>
              <a:prstDash val="solid"/>
              <a:round/>
              <a:headEnd type="none" w="sm" len="sm"/>
              <a:tailEnd type="oval" w="med" len="med"/>
            </a:ln>
          </p:spPr>
        </p:cxnSp>
      </p:grpSp>
      <p:grpSp>
        <p:nvGrpSpPr>
          <p:cNvPr id="252" name="Google Shape;252;p25"/>
          <p:cNvGrpSpPr/>
          <p:nvPr/>
        </p:nvGrpSpPr>
        <p:grpSpPr>
          <a:xfrm>
            <a:off x="7556681" y="2324436"/>
            <a:ext cx="196200" cy="564600"/>
            <a:chOff x="648675" y="2399671"/>
            <a:chExt cx="196200" cy="564600"/>
          </a:xfrm>
        </p:grpSpPr>
        <p:sp>
          <p:nvSpPr>
            <p:cNvPr id="253" name="Google Shape;253;p25"/>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54" name="Google Shape;254;p25"/>
            <p:cNvCxnSpPr>
              <a:stCxn id="253" idx="0"/>
            </p:cNvCxnSpPr>
            <p:nvPr/>
          </p:nvCxnSpPr>
          <p:spPr>
            <a:xfrm rot="10800000" flipH="1">
              <a:off x="746775" y="2399671"/>
              <a:ext cx="5700" cy="368700"/>
            </a:xfrm>
            <a:prstGeom prst="straightConnector1">
              <a:avLst/>
            </a:prstGeom>
            <a:noFill/>
            <a:ln w="19050" cap="flat" cmpd="sng">
              <a:solidFill>
                <a:schemeClr val="accent5"/>
              </a:solidFill>
              <a:prstDash val="solid"/>
              <a:round/>
              <a:headEnd type="none" w="sm" len="sm"/>
              <a:tailEnd type="oval" w="med" len="med"/>
            </a:ln>
          </p:spPr>
        </p:cxnSp>
      </p:grpSp>
      <p:grpSp>
        <p:nvGrpSpPr>
          <p:cNvPr id="255" name="Google Shape;255;p25"/>
          <p:cNvGrpSpPr/>
          <p:nvPr/>
        </p:nvGrpSpPr>
        <p:grpSpPr>
          <a:xfrm>
            <a:off x="2820535" y="2698778"/>
            <a:ext cx="196200" cy="833405"/>
            <a:chOff x="2512925" y="2768371"/>
            <a:chExt cx="196200" cy="833405"/>
          </a:xfrm>
        </p:grpSpPr>
        <p:cxnSp>
          <p:nvCxnSpPr>
            <p:cNvPr id="256" name="Google Shape;256;p25"/>
            <p:cNvCxnSpPr/>
            <p:nvPr/>
          </p:nvCxnSpPr>
          <p:spPr>
            <a:xfrm>
              <a:off x="2611025" y="2964276"/>
              <a:ext cx="7800" cy="637500"/>
            </a:xfrm>
            <a:prstGeom prst="straightConnector1">
              <a:avLst/>
            </a:prstGeom>
            <a:noFill/>
            <a:ln w="19050" cap="flat" cmpd="sng">
              <a:solidFill>
                <a:schemeClr val="accent5"/>
              </a:solidFill>
              <a:prstDash val="solid"/>
              <a:round/>
              <a:headEnd type="none" w="sm" len="sm"/>
              <a:tailEnd type="oval" w="med" len="med"/>
            </a:ln>
          </p:spPr>
        </p:cxnSp>
        <p:sp>
          <p:nvSpPr>
            <p:cNvPr id="257" name="Google Shape;257;p25"/>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8" name="Google Shape;258;p25"/>
          <p:cNvGrpSpPr/>
          <p:nvPr/>
        </p:nvGrpSpPr>
        <p:grpSpPr>
          <a:xfrm>
            <a:off x="7556687" y="2692171"/>
            <a:ext cx="196200" cy="833405"/>
            <a:chOff x="2512925" y="2768371"/>
            <a:chExt cx="196200" cy="833405"/>
          </a:xfrm>
        </p:grpSpPr>
        <p:cxnSp>
          <p:nvCxnSpPr>
            <p:cNvPr id="259" name="Google Shape;259;p25"/>
            <p:cNvCxnSpPr/>
            <p:nvPr/>
          </p:nvCxnSpPr>
          <p:spPr>
            <a:xfrm>
              <a:off x="2611025" y="2964276"/>
              <a:ext cx="7800" cy="637500"/>
            </a:xfrm>
            <a:prstGeom prst="straightConnector1">
              <a:avLst/>
            </a:prstGeom>
            <a:noFill/>
            <a:ln w="19050" cap="flat" cmpd="sng">
              <a:solidFill>
                <a:schemeClr val="accent5"/>
              </a:solidFill>
              <a:prstDash val="solid"/>
              <a:round/>
              <a:headEnd type="none" w="sm" len="sm"/>
              <a:tailEnd type="oval" w="med" len="med"/>
            </a:ln>
          </p:spPr>
        </p:cxnSp>
        <p:sp>
          <p:nvSpPr>
            <p:cNvPr id="260" name="Google Shape;260;p25"/>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1" name="Google Shape;261;p25"/>
          <p:cNvGrpSpPr/>
          <p:nvPr/>
        </p:nvGrpSpPr>
        <p:grpSpPr>
          <a:xfrm>
            <a:off x="745585" y="2677396"/>
            <a:ext cx="196200" cy="833405"/>
            <a:chOff x="2512925" y="2768371"/>
            <a:chExt cx="196200" cy="833405"/>
          </a:xfrm>
        </p:grpSpPr>
        <p:cxnSp>
          <p:nvCxnSpPr>
            <p:cNvPr id="262" name="Google Shape;262;p25"/>
            <p:cNvCxnSpPr/>
            <p:nvPr/>
          </p:nvCxnSpPr>
          <p:spPr>
            <a:xfrm>
              <a:off x="2611025" y="2964276"/>
              <a:ext cx="7800" cy="637500"/>
            </a:xfrm>
            <a:prstGeom prst="straightConnector1">
              <a:avLst/>
            </a:prstGeom>
            <a:noFill/>
            <a:ln w="19050" cap="flat" cmpd="sng">
              <a:solidFill>
                <a:schemeClr val="accent5"/>
              </a:solidFill>
              <a:prstDash val="solid"/>
              <a:round/>
              <a:headEnd type="none" w="sm" len="sm"/>
              <a:tailEnd type="oval" w="med" len="med"/>
            </a:ln>
          </p:spPr>
        </p:cxnSp>
        <p:sp>
          <p:nvSpPr>
            <p:cNvPr id="263" name="Google Shape;263;p25"/>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4" name="Google Shape;264;p25"/>
          <p:cNvGrpSpPr/>
          <p:nvPr/>
        </p:nvGrpSpPr>
        <p:grpSpPr>
          <a:xfrm>
            <a:off x="5222470" y="2511524"/>
            <a:ext cx="196200" cy="372000"/>
            <a:chOff x="648675" y="2592271"/>
            <a:chExt cx="196200" cy="372000"/>
          </a:xfrm>
        </p:grpSpPr>
        <p:sp>
          <p:nvSpPr>
            <p:cNvPr id="265" name="Google Shape;265;p25"/>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66" name="Google Shape;266;p25"/>
            <p:cNvCxnSpPr>
              <a:stCxn id="265" idx="0"/>
            </p:cNvCxnSpPr>
            <p:nvPr/>
          </p:nvCxnSpPr>
          <p:spPr>
            <a:xfrm rot="10800000" flipH="1">
              <a:off x="746775" y="2592271"/>
              <a:ext cx="6300" cy="176100"/>
            </a:xfrm>
            <a:prstGeom prst="straightConnector1">
              <a:avLst/>
            </a:prstGeom>
            <a:noFill/>
            <a:ln w="19050" cap="flat" cmpd="sng">
              <a:solidFill>
                <a:schemeClr val="accent5"/>
              </a:solidFill>
              <a:prstDash val="solid"/>
              <a:round/>
              <a:headEnd type="none" w="sm" len="sm"/>
              <a:tailEnd type="oval" w="med" len="med"/>
            </a:ln>
          </p:spPr>
        </p:cxnSp>
      </p:grpSp>
      <p:pic>
        <p:nvPicPr>
          <p:cNvPr id="267" name="Google Shape;267;p25"/>
          <p:cNvPicPr preferRelativeResize="0"/>
          <p:nvPr/>
        </p:nvPicPr>
        <p:blipFill rotWithShape="1">
          <a:blip r:embed="rId3">
            <a:alphaModFix/>
          </a:blip>
          <a:srcRect l="21325" r="17449" b="3818"/>
          <a:stretch/>
        </p:blipFill>
        <p:spPr>
          <a:xfrm rot="-5400000">
            <a:off x="4770917" y="3238462"/>
            <a:ext cx="1149997" cy="2408727"/>
          </a:xfrm>
          <a:prstGeom prst="rect">
            <a:avLst/>
          </a:prstGeom>
          <a:noFill/>
          <a:ln>
            <a:noFill/>
          </a:ln>
        </p:spPr>
      </p:pic>
      <p:pic>
        <p:nvPicPr>
          <p:cNvPr id="268" name="Google Shape;268;p25"/>
          <p:cNvPicPr preferRelativeResize="0"/>
          <p:nvPr/>
        </p:nvPicPr>
        <p:blipFill rotWithShape="1">
          <a:blip r:embed="rId4">
            <a:alphaModFix/>
          </a:blip>
          <a:srcRect t="15469"/>
          <a:stretch/>
        </p:blipFill>
        <p:spPr>
          <a:xfrm>
            <a:off x="1630909" y="3884939"/>
            <a:ext cx="2457100" cy="1179025"/>
          </a:xfrm>
          <a:prstGeom prst="rect">
            <a:avLst/>
          </a:prstGeom>
          <a:noFill/>
          <a:ln>
            <a:noFill/>
          </a:ln>
        </p:spPr>
      </p:pic>
      <p:pic>
        <p:nvPicPr>
          <p:cNvPr id="269" name="Google Shape;269;p25"/>
          <p:cNvPicPr preferRelativeResize="0"/>
          <p:nvPr/>
        </p:nvPicPr>
        <p:blipFill rotWithShape="1">
          <a:blip r:embed="rId5">
            <a:alphaModFix/>
          </a:blip>
          <a:srcRect r="49472"/>
          <a:stretch/>
        </p:blipFill>
        <p:spPr>
          <a:xfrm>
            <a:off x="242784" y="3854675"/>
            <a:ext cx="1466653" cy="1179025"/>
          </a:xfrm>
          <a:prstGeom prst="rect">
            <a:avLst/>
          </a:prstGeom>
          <a:noFill/>
          <a:ln>
            <a:noFill/>
          </a:ln>
        </p:spPr>
      </p:pic>
      <p:pic>
        <p:nvPicPr>
          <p:cNvPr id="270" name="Google Shape;270;p25"/>
          <p:cNvPicPr preferRelativeResize="0"/>
          <p:nvPr/>
        </p:nvPicPr>
        <p:blipFill rotWithShape="1">
          <a:blip r:embed="rId6">
            <a:alphaModFix/>
          </a:blip>
          <a:srcRect l="3171" r="91059" b="92060"/>
          <a:stretch/>
        </p:blipFill>
        <p:spPr>
          <a:xfrm>
            <a:off x="179634" y="4423542"/>
            <a:ext cx="397600" cy="594274"/>
          </a:xfrm>
          <a:prstGeom prst="rect">
            <a:avLst/>
          </a:prstGeom>
          <a:noFill/>
          <a:ln>
            <a:noFill/>
          </a:ln>
        </p:spPr>
      </p:pic>
      <p:pic>
        <p:nvPicPr>
          <p:cNvPr id="271" name="Google Shape;271;p25"/>
          <p:cNvPicPr preferRelativeResize="0"/>
          <p:nvPr/>
        </p:nvPicPr>
        <p:blipFill rotWithShape="1">
          <a:blip r:embed="rId7">
            <a:alphaModFix/>
          </a:blip>
          <a:srcRect t="3809"/>
          <a:stretch/>
        </p:blipFill>
        <p:spPr>
          <a:xfrm>
            <a:off x="6870243" y="3861250"/>
            <a:ext cx="2125358" cy="1150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pic>
        <p:nvPicPr>
          <p:cNvPr id="276" name="Google Shape;276;p26"/>
          <p:cNvPicPr preferRelativeResize="0"/>
          <p:nvPr/>
        </p:nvPicPr>
        <p:blipFill rotWithShape="1">
          <a:blip r:embed="rId3">
            <a:alphaModFix/>
          </a:blip>
          <a:srcRect l="4762" t="50192"/>
          <a:stretch/>
        </p:blipFill>
        <p:spPr>
          <a:xfrm>
            <a:off x="3420025" y="1749125"/>
            <a:ext cx="4175924" cy="1903149"/>
          </a:xfrm>
          <a:prstGeom prst="rect">
            <a:avLst/>
          </a:prstGeom>
          <a:noFill/>
          <a:ln>
            <a:noFill/>
          </a:ln>
        </p:spPr>
      </p:pic>
      <p:sp>
        <p:nvSpPr>
          <p:cNvPr id="277" name="Google Shape;277;p26"/>
          <p:cNvSpPr txBox="1">
            <a:spLocks noGrp="1"/>
          </p:cNvSpPr>
          <p:nvPr>
            <p:ph type="ctrTitle"/>
          </p:nvPr>
        </p:nvSpPr>
        <p:spPr>
          <a:xfrm>
            <a:off x="638275" y="2245675"/>
            <a:ext cx="85275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Maskin</a:t>
            </a:r>
            <a:br>
              <a:rPr lang="da">
                <a:solidFill>
                  <a:schemeClr val="dk1"/>
                </a:solidFill>
              </a:rPr>
            </a:br>
            <a:r>
              <a:rPr lang="da">
                <a:solidFill>
                  <a:schemeClr val="dk1"/>
                </a:solidFill>
              </a:rPr>
              <a:t>Læring</a:t>
            </a:r>
            <a:endParaRPr>
              <a:solidFill>
                <a:schemeClr val="dk1"/>
              </a:solidFill>
            </a:endParaRPr>
          </a:p>
          <a:p>
            <a:pPr marL="0" lvl="0" indent="0" algn="l" rtl="0">
              <a:spcBef>
                <a:spcPts val="0"/>
              </a:spcBef>
              <a:spcAft>
                <a:spcPts val="0"/>
              </a:spcAft>
              <a:buNone/>
            </a:pPr>
            <a:r>
              <a:rPr lang="da" sz="2400">
                <a:solidFill>
                  <a:schemeClr val="lt1"/>
                </a:solidFill>
              </a:rPr>
              <a:t>og sprog</a:t>
            </a:r>
            <a:endParaRPr sz="2400">
              <a:solidFill>
                <a:schemeClr val="lt1"/>
              </a:solidFill>
            </a:endParaRPr>
          </a:p>
        </p:txBody>
      </p:sp>
      <p:pic>
        <p:nvPicPr>
          <p:cNvPr id="278" name="Google Shape;278;p26"/>
          <p:cNvPicPr preferRelativeResize="0"/>
          <p:nvPr/>
        </p:nvPicPr>
        <p:blipFill rotWithShape="1">
          <a:blip r:embed="rId4">
            <a:alphaModFix/>
          </a:blip>
          <a:srcRect t="3661"/>
          <a:stretch/>
        </p:blipFill>
        <p:spPr>
          <a:xfrm>
            <a:off x="6117425" y="1959425"/>
            <a:ext cx="3098901" cy="1697225"/>
          </a:xfrm>
          <a:prstGeom prst="rect">
            <a:avLst/>
          </a:prstGeom>
          <a:noFill/>
          <a:ln>
            <a:noFill/>
          </a:ln>
        </p:spPr>
      </p:pic>
      <p:sp>
        <p:nvSpPr>
          <p:cNvPr id="279" name="Google Shape;279;p26"/>
          <p:cNvSpPr txBox="1">
            <a:spLocks noGrp="1"/>
          </p:cNvSpPr>
          <p:nvPr>
            <p:ph type="ctrTitle"/>
          </p:nvPr>
        </p:nvSpPr>
        <p:spPr>
          <a:xfrm>
            <a:off x="3403116" y="3216937"/>
            <a:ext cx="85275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sz="2400">
                <a:solidFill>
                  <a:schemeClr val="lt1"/>
                </a:solidFill>
              </a:rPr>
              <a:t>Statistik er motoren i en sprogmodel</a:t>
            </a:r>
            <a:endParaRPr sz="2400">
              <a:solidFill>
                <a:schemeClr val="lt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27"/>
          <p:cNvSpPr txBox="1">
            <a:spLocks noGrp="1"/>
          </p:cNvSpPr>
          <p:nvPr>
            <p:ph type="ctrTitle"/>
          </p:nvPr>
        </p:nvSpPr>
        <p:spPr>
          <a:xfrm>
            <a:off x="638275" y="2245675"/>
            <a:ext cx="85275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Maskin</a:t>
            </a:r>
            <a:br>
              <a:rPr lang="da">
                <a:solidFill>
                  <a:schemeClr val="dk1"/>
                </a:solidFill>
              </a:rPr>
            </a:br>
            <a:r>
              <a:rPr lang="da">
                <a:solidFill>
                  <a:schemeClr val="dk1"/>
                </a:solidFill>
              </a:rPr>
              <a:t>Læring</a:t>
            </a:r>
            <a:endParaRPr>
              <a:solidFill>
                <a:schemeClr val="dk1"/>
              </a:solidFill>
            </a:endParaRPr>
          </a:p>
          <a:p>
            <a:pPr marL="0" lvl="0" indent="0" algn="l" rtl="0">
              <a:spcBef>
                <a:spcPts val="0"/>
              </a:spcBef>
              <a:spcAft>
                <a:spcPts val="0"/>
              </a:spcAft>
              <a:buNone/>
            </a:pPr>
            <a:r>
              <a:rPr lang="da" sz="2400">
                <a:solidFill>
                  <a:schemeClr val="lt1"/>
                </a:solidFill>
              </a:rPr>
              <a:t>forudsiger det næste …</a:t>
            </a:r>
            <a:endParaRPr sz="2400">
              <a:solidFill>
                <a:schemeClr val="lt1"/>
              </a:solidFill>
            </a:endParaRPr>
          </a:p>
        </p:txBody>
      </p:sp>
      <p:pic>
        <p:nvPicPr>
          <p:cNvPr id="285" name="Google Shape;285;p27"/>
          <p:cNvPicPr preferRelativeResize="0"/>
          <p:nvPr/>
        </p:nvPicPr>
        <p:blipFill>
          <a:blip r:embed="rId3">
            <a:alphaModFix/>
          </a:blip>
          <a:stretch>
            <a:fillRect/>
          </a:stretch>
        </p:blipFill>
        <p:spPr>
          <a:xfrm>
            <a:off x="4117500" y="683650"/>
            <a:ext cx="4648199" cy="1888106"/>
          </a:xfrm>
          <a:prstGeom prst="rect">
            <a:avLst/>
          </a:prstGeom>
          <a:noFill/>
          <a:ln>
            <a:noFill/>
          </a:ln>
        </p:spPr>
      </p:pic>
      <p:pic>
        <p:nvPicPr>
          <p:cNvPr id="286" name="Google Shape;286;p27"/>
          <p:cNvPicPr preferRelativeResize="0"/>
          <p:nvPr/>
        </p:nvPicPr>
        <p:blipFill rotWithShape="1">
          <a:blip r:embed="rId4">
            <a:alphaModFix/>
          </a:blip>
          <a:srcRect l="3035" r="64988" b="92060"/>
          <a:stretch/>
        </p:blipFill>
        <p:spPr>
          <a:xfrm>
            <a:off x="6366925" y="1760325"/>
            <a:ext cx="2203450" cy="594274"/>
          </a:xfrm>
          <a:prstGeom prst="rect">
            <a:avLst/>
          </a:prstGeom>
          <a:noFill/>
          <a:ln>
            <a:noFill/>
          </a:ln>
        </p:spPr>
      </p:pic>
      <p:pic>
        <p:nvPicPr>
          <p:cNvPr id="2" name="Billede 1">
            <a:extLst>
              <a:ext uri="{FF2B5EF4-FFF2-40B4-BE49-F238E27FC236}">
                <a16:creationId xmlns:a16="http://schemas.microsoft.com/office/drawing/2014/main" id="{286F23BC-BC46-2242-368A-6F7DEE6D5CB2}"/>
              </a:ext>
            </a:extLst>
          </p:cNvPr>
          <p:cNvPicPr>
            <a:picLocks noChangeAspect="1"/>
          </p:cNvPicPr>
          <p:nvPr/>
        </p:nvPicPr>
        <p:blipFill>
          <a:blip r:embed="rId5"/>
          <a:stretch>
            <a:fillRect/>
          </a:stretch>
        </p:blipFill>
        <p:spPr>
          <a:xfrm>
            <a:off x="4712718" y="2854624"/>
            <a:ext cx="4042553" cy="190356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28"/>
          <p:cNvSpPr txBox="1">
            <a:spLocks noGrp="1"/>
          </p:cNvSpPr>
          <p:nvPr>
            <p:ph type="subTitle" idx="1"/>
          </p:nvPr>
        </p:nvSpPr>
        <p:spPr>
          <a:xfrm>
            <a:off x="485875" y="2195275"/>
            <a:ext cx="81837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b="1">
                <a:solidFill>
                  <a:srgbClr val="FFFFFF"/>
                </a:solidFill>
              </a:rPr>
              <a:t>Bias og køn</a:t>
            </a:r>
            <a:endParaRPr b="1">
              <a:solidFill>
                <a:srgbClr val="FFFFFF"/>
              </a:solidFill>
            </a:endParaRPr>
          </a:p>
        </p:txBody>
      </p:sp>
      <p:sp>
        <p:nvSpPr>
          <p:cNvPr id="292" name="Google Shape;292;p28"/>
          <p:cNvSpPr txBox="1">
            <a:spLocks noGrp="1"/>
          </p:cNvSpPr>
          <p:nvPr>
            <p:ph type="ctrTitle"/>
          </p:nvPr>
        </p:nvSpPr>
        <p:spPr>
          <a:xfrm>
            <a:off x="485875" y="1712275"/>
            <a:ext cx="81837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Sprog</a:t>
            </a:r>
            <a:br>
              <a:rPr lang="da">
                <a:solidFill>
                  <a:schemeClr val="dk1"/>
                </a:solidFill>
              </a:rPr>
            </a:br>
            <a:r>
              <a:rPr lang="da">
                <a:solidFill>
                  <a:schemeClr val="dk1"/>
                </a:solidFill>
              </a:rPr>
              <a:t>model</a:t>
            </a:r>
            <a:endParaRPr>
              <a:solidFill>
                <a:schemeClr val="dk1"/>
              </a:solidFill>
            </a:endParaRPr>
          </a:p>
        </p:txBody>
      </p:sp>
      <p:pic>
        <p:nvPicPr>
          <p:cNvPr id="293" name="Google Shape;293;p28"/>
          <p:cNvPicPr preferRelativeResize="0"/>
          <p:nvPr/>
        </p:nvPicPr>
        <p:blipFill rotWithShape="1">
          <a:blip r:embed="rId3">
            <a:alphaModFix/>
          </a:blip>
          <a:srcRect r="49326"/>
          <a:stretch/>
        </p:blipFill>
        <p:spPr>
          <a:xfrm>
            <a:off x="3505200" y="2751475"/>
            <a:ext cx="4479150" cy="1307200"/>
          </a:xfrm>
          <a:prstGeom prst="rect">
            <a:avLst/>
          </a:prstGeom>
          <a:noFill/>
          <a:ln>
            <a:noFill/>
          </a:ln>
        </p:spPr>
      </p:pic>
      <p:pic>
        <p:nvPicPr>
          <p:cNvPr id="294" name="Google Shape;294;p28"/>
          <p:cNvPicPr preferRelativeResize="0"/>
          <p:nvPr/>
        </p:nvPicPr>
        <p:blipFill rotWithShape="1">
          <a:blip r:embed="rId4">
            <a:alphaModFix/>
          </a:blip>
          <a:srcRect r="46303"/>
          <a:stretch/>
        </p:blipFill>
        <p:spPr>
          <a:xfrm>
            <a:off x="3505200" y="1231150"/>
            <a:ext cx="4479149" cy="1407475"/>
          </a:xfrm>
          <a:prstGeom prst="rect">
            <a:avLst/>
          </a:prstGeom>
          <a:noFill/>
          <a:ln>
            <a:noFill/>
          </a:ln>
        </p:spPr>
      </p:pic>
      <p:pic>
        <p:nvPicPr>
          <p:cNvPr id="295" name="Google Shape;295;p28"/>
          <p:cNvPicPr preferRelativeResize="0"/>
          <p:nvPr/>
        </p:nvPicPr>
        <p:blipFill rotWithShape="1">
          <a:blip r:embed="rId4">
            <a:alphaModFix/>
          </a:blip>
          <a:srcRect l="92119"/>
          <a:stretch/>
        </p:blipFill>
        <p:spPr>
          <a:xfrm>
            <a:off x="7908150" y="1231150"/>
            <a:ext cx="657349" cy="1407475"/>
          </a:xfrm>
          <a:prstGeom prst="rect">
            <a:avLst/>
          </a:prstGeom>
          <a:noFill/>
          <a:ln>
            <a:noFill/>
          </a:ln>
        </p:spPr>
      </p:pic>
      <p:pic>
        <p:nvPicPr>
          <p:cNvPr id="296" name="Google Shape;296;p28"/>
          <p:cNvPicPr preferRelativeResize="0"/>
          <p:nvPr/>
        </p:nvPicPr>
        <p:blipFill rotWithShape="1">
          <a:blip r:embed="rId3">
            <a:alphaModFix/>
          </a:blip>
          <a:srcRect l="91596"/>
          <a:stretch/>
        </p:blipFill>
        <p:spPr>
          <a:xfrm>
            <a:off x="7831950" y="2751475"/>
            <a:ext cx="742846" cy="13072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29"/>
          <p:cNvSpPr txBox="1">
            <a:spLocks noGrp="1"/>
          </p:cNvSpPr>
          <p:nvPr>
            <p:ph type="subTitle" idx="1"/>
          </p:nvPr>
        </p:nvSpPr>
        <p:spPr>
          <a:xfrm>
            <a:off x="485875" y="2195275"/>
            <a:ext cx="81837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b="1">
                <a:solidFill>
                  <a:srgbClr val="FFFFFF"/>
                </a:solidFill>
              </a:rPr>
              <a:t>Bias og køn</a:t>
            </a:r>
            <a:endParaRPr b="1">
              <a:solidFill>
                <a:srgbClr val="FFFFFF"/>
              </a:solidFill>
            </a:endParaRPr>
          </a:p>
        </p:txBody>
      </p:sp>
      <p:sp>
        <p:nvSpPr>
          <p:cNvPr id="302" name="Google Shape;302;p29"/>
          <p:cNvSpPr txBox="1">
            <a:spLocks noGrp="1"/>
          </p:cNvSpPr>
          <p:nvPr>
            <p:ph type="ctrTitle"/>
          </p:nvPr>
        </p:nvSpPr>
        <p:spPr>
          <a:xfrm>
            <a:off x="485875" y="1712275"/>
            <a:ext cx="81837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Sprog</a:t>
            </a:r>
            <a:br>
              <a:rPr lang="da">
                <a:solidFill>
                  <a:schemeClr val="dk1"/>
                </a:solidFill>
              </a:rPr>
            </a:br>
            <a:r>
              <a:rPr lang="da">
                <a:solidFill>
                  <a:schemeClr val="dk1"/>
                </a:solidFill>
              </a:rPr>
              <a:t>model</a:t>
            </a:r>
            <a:endParaRPr>
              <a:solidFill>
                <a:schemeClr val="dk1"/>
              </a:solidFill>
            </a:endParaRPr>
          </a:p>
        </p:txBody>
      </p:sp>
      <p:pic>
        <p:nvPicPr>
          <p:cNvPr id="303" name="Google Shape;303;p29"/>
          <p:cNvPicPr preferRelativeResize="0"/>
          <p:nvPr/>
        </p:nvPicPr>
        <p:blipFill>
          <a:blip r:embed="rId3">
            <a:alphaModFix/>
          </a:blip>
          <a:stretch>
            <a:fillRect/>
          </a:stretch>
        </p:blipFill>
        <p:spPr>
          <a:xfrm>
            <a:off x="3092925" y="-4850"/>
            <a:ext cx="6084999" cy="2196149"/>
          </a:xfrm>
          <a:prstGeom prst="rect">
            <a:avLst/>
          </a:prstGeom>
          <a:noFill/>
          <a:ln>
            <a:noFill/>
          </a:ln>
        </p:spPr>
      </p:pic>
      <p:pic>
        <p:nvPicPr>
          <p:cNvPr id="304" name="Google Shape;304;p29"/>
          <p:cNvPicPr preferRelativeResize="0"/>
          <p:nvPr/>
        </p:nvPicPr>
        <p:blipFill>
          <a:blip r:embed="rId4">
            <a:alphaModFix/>
          </a:blip>
          <a:stretch>
            <a:fillRect/>
          </a:stretch>
        </p:blipFill>
        <p:spPr>
          <a:xfrm>
            <a:off x="3092925" y="2334676"/>
            <a:ext cx="6053751" cy="280882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pic>
        <p:nvPicPr>
          <p:cNvPr id="309" name="Google Shape;309;p30"/>
          <p:cNvPicPr preferRelativeResize="0"/>
          <p:nvPr/>
        </p:nvPicPr>
        <p:blipFill rotWithShape="1">
          <a:blip r:embed="rId3">
            <a:alphaModFix/>
          </a:blip>
          <a:srcRect t="10796" r="4077" b="5121"/>
          <a:stretch/>
        </p:blipFill>
        <p:spPr>
          <a:xfrm>
            <a:off x="5309286" y="1308450"/>
            <a:ext cx="2710714" cy="3094278"/>
          </a:xfrm>
          <a:prstGeom prst="rect">
            <a:avLst/>
          </a:prstGeom>
          <a:noFill/>
          <a:ln>
            <a:noFill/>
          </a:ln>
        </p:spPr>
      </p:pic>
      <p:pic>
        <p:nvPicPr>
          <p:cNvPr id="310" name="Google Shape;310;p30"/>
          <p:cNvPicPr preferRelativeResize="0"/>
          <p:nvPr/>
        </p:nvPicPr>
        <p:blipFill rotWithShape="1">
          <a:blip r:embed="rId4">
            <a:alphaModFix/>
          </a:blip>
          <a:srcRect l="13442"/>
          <a:stretch/>
        </p:blipFill>
        <p:spPr>
          <a:xfrm>
            <a:off x="3106175" y="1308450"/>
            <a:ext cx="2613841" cy="3094265"/>
          </a:xfrm>
          <a:prstGeom prst="rect">
            <a:avLst/>
          </a:prstGeom>
          <a:noFill/>
          <a:ln>
            <a:noFill/>
          </a:ln>
        </p:spPr>
      </p:pic>
      <p:sp>
        <p:nvSpPr>
          <p:cNvPr id="311" name="Google Shape;311;p30"/>
          <p:cNvSpPr txBox="1">
            <a:spLocks noGrp="1"/>
          </p:cNvSpPr>
          <p:nvPr>
            <p:ph type="subTitle" idx="1"/>
          </p:nvPr>
        </p:nvSpPr>
        <p:spPr>
          <a:xfrm>
            <a:off x="485875" y="2195275"/>
            <a:ext cx="81837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b="1">
                <a:solidFill>
                  <a:srgbClr val="FFFFFF"/>
                </a:solidFill>
              </a:rPr>
              <a:t>Sandsynlighed</a:t>
            </a:r>
            <a:endParaRPr b="1">
              <a:solidFill>
                <a:srgbClr val="FFFFFF"/>
              </a:solidFill>
            </a:endParaRPr>
          </a:p>
          <a:p>
            <a:pPr marL="0" lvl="0" indent="0" algn="l" rtl="0">
              <a:spcBef>
                <a:spcPts val="0"/>
              </a:spcBef>
              <a:spcAft>
                <a:spcPts val="0"/>
              </a:spcAft>
              <a:buNone/>
            </a:pPr>
            <a:r>
              <a:rPr lang="da" b="1">
                <a:solidFill>
                  <a:srgbClr val="FFFFFF"/>
                </a:solidFill>
              </a:rPr>
              <a:t>Data</a:t>
            </a:r>
            <a:endParaRPr b="1">
              <a:solidFill>
                <a:srgbClr val="FFFFFF"/>
              </a:solidFill>
            </a:endParaRPr>
          </a:p>
        </p:txBody>
      </p:sp>
      <p:sp>
        <p:nvSpPr>
          <p:cNvPr id="312" name="Google Shape;312;p30"/>
          <p:cNvSpPr txBox="1">
            <a:spLocks noGrp="1"/>
          </p:cNvSpPr>
          <p:nvPr>
            <p:ph type="ctrTitle"/>
          </p:nvPr>
        </p:nvSpPr>
        <p:spPr>
          <a:xfrm>
            <a:off x="485875" y="1712275"/>
            <a:ext cx="81837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Sprog</a:t>
            </a:r>
            <a:br>
              <a:rPr lang="da">
                <a:solidFill>
                  <a:schemeClr val="dk1"/>
                </a:solidFill>
              </a:rPr>
            </a:br>
            <a:r>
              <a:rPr lang="da">
                <a:solidFill>
                  <a:schemeClr val="dk1"/>
                </a:solidFill>
              </a:rPr>
              <a:t>model</a:t>
            </a:r>
            <a:endParaRPr>
              <a:solidFill>
                <a:schemeClr val="dk1"/>
              </a:solidFill>
            </a:endParaRPr>
          </a:p>
        </p:txBody>
      </p:sp>
      <p:pic>
        <p:nvPicPr>
          <p:cNvPr id="313" name="Google Shape;313;p30"/>
          <p:cNvPicPr preferRelativeResize="0"/>
          <p:nvPr/>
        </p:nvPicPr>
        <p:blipFill>
          <a:blip r:embed="rId5">
            <a:alphaModFix/>
          </a:blip>
          <a:stretch>
            <a:fillRect/>
          </a:stretch>
        </p:blipFill>
        <p:spPr>
          <a:xfrm rot="8990568">
            <a:off x="8077200" y="685800"/>
            <a:ext cx="800100" cy="8477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pic>
        <p:nvPicPr>
          <p:cNvPr id="318" name="Google Shape;318;p31"/>
          <p:cNvPicPr preferRelativeResize="0"/>
          <p:nvPr/>
        </p:nvPicPr>
        <p:blipFill rotWithShape="1">
          <a:blip r:embed="rId3">
            <a:alphaModFix/>
          </a:blip>
          <a:srcRect t="3809"/>
          <a:stretch/>
        </p:blipFill>
        <p:spPr>
          <a:xfrm>
            <a:off x="800212" y="338138"/>
            <a:ext cx="7543574" cy="4081701"/>
          </a:xfrm>
          <a:prstGeom prst="rect">
            <a:avLst/>
          </a:prstGeom>
          <a:noFill/>
          <a:ln>
            <a:noFill/>
          </a:ln>
        </p:spPr>
      </p:pic>
      <p:sp>
        <p:nvSpPr>
          <p:cNvPr id="319" name="Google Shape;319;p31"/>
          <p:cNvSpPr txBox="1"/>
          <p:nvPr/>
        </p:nvSpPr>
        <p:spPr>
          <a:xfrm>
            <a:off x="876188" y="266925"/>
            <a:ext cx="30000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4200" b="1">
                <a:solidFill>
                  <a:schemeClr val="dk1"/>
                </a:solidFill>
                <a:latin typeface="Raleway"/>
                <a:ea typeface="Raleway"/>
                <a:cs typeface="Raleway"/>
                <a:sym typeface="Raleway"/>
              </a:rPr>
              <a:t>Sprog</a:t>
            </a:r>
            <a:br>
              <a:rPr lang="da" sz="4200" b="1">
                <a:solidFill>
                  <a:schemeClr val="dk1"/>
                </a:solidFill>
                <a:latin typeface="Raleway"/>
                <a:ea typeface="Raleway"/>
                <a:cs typeface="Raleway"/>
                <a:sym typeface="Raleway"/>
              </a:rPr>
            </a:br>
            <a:r>
              <a:rPr lang="da" sz="4200" b="1">
                <a:solidFill>
                  <a:schemeClr val="dk1"/>
                </a:solidFill>
                <a:latin typeface="Raleway"/>
                <a:ea typeface="Raleway"/>
                <a:cs typeface="Raleway"/>
                <a:sym typeface="Raleway"/>
              </a:rPr>
              <a:t>model</a:t>
            </a:r>
            <a:endParaRPr sz="4200" b="1">
              <a:solidFill>
                <a:schemeClr val="dk1"/>
              </a:solidFill>
              <a:latin typeface="Raleway"/>
              <a:ea typeface="Raleway"/>
              <a:cs typeface="Raleway"/>
              <a:sym typeface="Raleway"/>
            </a:endParaRPr>
          </a:p>
        </p:txBody>
      </p:sp>
      <p:sp>
        <p:nvSpPr>
          <p:cNvPr id="320" name="Google Shape;320;p31"/>
          <p:cNvSpPr txBox="1"/>
          <p:nvPr/>
        </p:nvSpPr>
        <p:spPr>
          <a:xfrm>
            <a:off x="946338" y="4464350"/>
            <a:ext cx="7392900" cy="412200"/>
          </a:xfrm>
          <a:prstGeom prst="rect">
            <a:avLst/>
          </a:prstGeom>
          <a:noFill/>
          <a:ln>
            <a:noFill/>
          </a:ln>
          <a:effectLst>
            <a:reflection dist="38100" dir="5400000" fadeDir="5400012" sy="-100000" algn="bl" rotWithShape="0"/>
          </a:effectLst>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lt2"/>
              </a:solidFill>
              <a:latin typeface="Source Sans Pro"/>
              <a:ea typeface="Source Sans Pro"/>
              <a:cs typeface="Source Sans Pro"/>
              <a:sym typeface="Source Sans Pro"/>
            </a:endParaRPr>
          </a:p>
        </p:txBody>
      </p:sp>
      <p:pic>
        <p:nvPicPr>
          <p:cNvPr id="321" name="Google Shape;321;p31"/>
          <p:cNvPicPr preferRelativeResize="0"/>
          <p:nvPr/>
        </p:nvPicPr>
        <p:blipFill>
          <a:blip r:embed="rId4">
            <a:alphaModFix/>
          </a:blip>
          <a:stretch>
            <a:fillRect/>
          </a:stretch>
        </p:blipFill>
        <p:spPr>
          <a:xfrm>
            <a:off x="800213" y="4310138"/>
            <a:ext cx="7543576" cy="409900"/>
          </a:xfrm>
          <a:prstGeom prst="rect">
            <a:avLst/>
          </a:prstGeom>
          <a:noFill/>
          <a:ln>
            <a:noFill/>
          </a:ln>
        </p:spPr>
      </p:pic>
      <p:sp>
        <p:nvSpPr>
          <p:cNvPr id="322" name="Google Shape;322;p31"/>
          <p:cNvSpPr txBox="1"/>
          <p:nvPr/>
        </p:nvSpPr>
        <p:spPr>
          <a:xfrm>
            <a:off x="1409599" y="4076925"/>
            <a:ext cx="51804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2400">
                <a:solidFill>
                  <a:schemeClr val="dk1"/>
                </a:solidFill>
                <a:latin typeface="Source Sans Pro"/>
                <a:ea typeface="Source Sans Pro"/>
                <a:cs typeface="Source Sans Pro"/>
                <a:sym typeface="Source Sans Pro"/>
              </a:rPr>
              <a:t>Vær grådig: jeg h….. …….</a:t>
            </a:r>
            <a:endParaRPr sz="2400">
              <a:solidFill>
                <a:schemeClr val="dk1"/>
              </a:solidFill>
              <a:latin typeface="Source Sans Pro"/>
              <a:ea typeface="Source Sans Pro"/>
              <a:cs typeface="Source Sans Pro"/>
              <a:sym typeface="Source Sans Pro"/>
            </a:endParaRPr>
          </a:p>
        </p:txBody>
      </p:sp>
      <p:pic>
        <p:nvPicPr>
          <p:cNvPr id="323" name="Google Shape;323;p31"/>
          <p:cNvPicPr preferRelativeResize="0"/>
          <p:nvPr/>
        </p:nvPicPr>
        <p:blipFill>
          <a:blip r:embed="rId4">
            <a:alphaModFix/>
          </a:blip>
          <a:stretch>
            <a:fillRect/>
          </a:stretch>
        </p:blipFill>
        <p:spPr>
          <a:xfrm>
            <a:off x="800213" y="4691138"/>
            <a:ext cx="7543576" cy="409900"/>
          </a:xfrm>
          <a:prstGeom prst="rect">
            <a:avLst/>
          </a:prstGeom>
          <a:noFill/>
          <a:ln>
            <a:noFill/>
          </a:ln>
        </p:spPr>
      </p:pic>
      <p:pic>
        <p:nvPicPr>
          <p:cNvPr id="324" name="Google Shape;324;p31"/>
          <p:cNvPicPr preferRelativeResize="0"/>
          <p:nvPr/>
        </p:nvPicPr>
        <p:blipFill>
          <a:blip r:embed="rId5">
            <a:alphaModFix/>
          </a:blip>
          <a:stretch>
            <a:fillRect/>
          </a:stretch>
        </p:blipFill>
        <p:spPr>
          <a:xfrm>
            <a:off x="5147600" y="4469246"/>
            <a:ext cx="972368" cy="650453"/>
          </a:xfrm>
          <a:prstGeom prst="rect">
            <a:avLst/>
          </a:prstGeom>
          <a:noFill/>
          <a:ln>
            <a:noFill/>
          </a:ln>
        </p:spPr>
      </p:pic>
      <p:pic>
        <p:nvPicPr>
          <p:cNvPr id="325" name="Google Shape;325;p31"/>
          <p:cNvPicPr preferRelativeResize="0"/>
          <p:nvPr/>
        </p:nvPicPr>
        <p:blipFill>
          <a:blip r:embed="rId6">
            <a:alphaModFix/>
          </a:blip>
          <a:stretch>
            <a:fillRect/>
          </a:stretch>
        </p:blipFill>
        <p:spPr>
          <a:xfrm>
            <a:off x="6326811" y="4469239"/>
            <a:ext cx="972368" cy="650461"/>
          </a:xfrm>
          <a:prstGeom prst="rect">
            <a:avLst/>
          </a:prstGeom>
          <a:noFill/>
          <a:ln>
            <a:noFill/>
          </a:ln>
        </p:spPr>
      </p:pic>
      <p:pic>
        <p:nvPicPr>
          <p:cNvPr id="326" name="Google Shape;326;p31"/>
          <p:cNvPicPr preferRelativeResize="0"/>
          <p:nvPr/>
        </p:nvPicPr>
        <p:blipFill>
          <a:blip r:embed="rId7">
            <a:alphaModFix/>
          </a:blip>
          <a:stretch>
            <a:fillRect/>
          </a:stretch>
        </p:blipFill>
        <p:spPr>
          <a:xfrm>
            <a:off x="7370153" y="4464350"/>
            <a:ext cx="969095" cy="650458"/>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2" name="Google Shape;332;p32"/>
          <p:cNvSpPr txBox="1"/>
          <p:nvPr/>
        </p:nvSpPr>
        <p:spPr>
          <a:xfrm>
            <a:off x="946338" y="4464350"/>
            <a:ext cx="7392900" cy="412200"/>
          </a:xfrm>
          <a:prstGeom prst="rect">
            <a:avLst/>
          </a:prstGeom>
          <a:noFill/>
          <a:ln>
            <a:noFill/>
          </a:ln>
          <a:effectLst>
            <a:reflection dist="38100" dir="5400000" fadeDir="5400012" sy="-100000" algn="bl" rotWithShape="0"/>
          </a:effectLst>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lt2"/>
              </a:solidFill>
              <a:latin typeface="Source Sans Pro"/>
              <a:ea typeface="Source Sans Pro"/>
              <a:cs typeface="Source Sans Pro"/>
              <a:sym typeface="Source Sans Pro"/>
            </a:endParaRPr>
          </a:p>
        </p:txBody>
      </p:sp>
      <p:sp>
        <p:nvSpPr>
          <p:cNvPr id="333" name="Google Shape;333;p32"/>
          <p:cNvSpPr txBox="1"/>
          <p:nvPr/>
        </p:nvSpPr>
        <p:spPr>
          <a:xfrm>
            <a:off x="1251511" y="4305525"/>
            <a:ext cx="62538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2400">
                <a:solidFill>
                  <a:schemeClr val="lt1"/>
                </a:solidFill>
                <a:latin typeface="Source Sans Pro"/>
                <a:ea typeface="Source Sans Pro"/>
                <a:cs typeface="Source Sans Pro"/>
                <a:sym typeface="Source Sans Pro"/>
              </a:rPr>
              <a:t>Vælg vægtet sandsynlighed og lav ti sætninger</a:t>
            </a:r>
            <a:endParaRPr sz="2400">
              <a:solidFill>
                <a:schemeClr val="lt1"/>
              </a:solidFill>
              <a:latin typeface="Source Sans Pro"/>
              <a:ea typeface="Source Sans Pro"/>
              <a:cs typeface="Source Sans Pro"/>
              <a:sym typeface="Source Sans Pro"/>
            </a:endParaRPr>
          </a:p>
        </p:txBody>
      </p:sp>
      <p:pic>
        <p:nvPicPr>
          <p:cNvPr id="2" name="Onlinemedier 1" title="Vægtet sandsynlighed">
            <a:hlinkClick r:id="" action="ppaction://noaction"/>
            <a:extLst>
              <a:ext uri="{FF2B5EF4-FFF2-40B4-BE49-F238E27FC236}">
                <a16:creationId xmlns:a16="http://schemas.microsoft.com/office/drawing/2014/main" id="{A7451CF3-7A50-E83E-B80D-A988E8B64158}"/>
              </a:ext>
            </a:extLst>
          </p:cNvPr>
          <p:cNvPicPr>
            <a:picLocks noRot="1" noChangeAspect="1"/>
          </p:cNvPicPr>
          <p:nvPr>
            <a:videoFile r:link="rId1"/>
          </p:nvPr>
        </p:nvPicPr>
        <p:blipFill>
          <a:blip r:embed="rId4"/>
          <a:stretch>
            <a:fillRect/>
          </a:stretch>
        </p:blipFill>
        <p:spPr>
          <a:xfrm>
            <a:off x="1632613" y="181686"/>
            <a:ext cx="5486400" cy="41148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pic>
        <p:nvPicPr>
          <p:cNvPr id="339" name="Google Shape;339;p33"/>
          <p:cNvPicPr preferRelativeResize="0"/>
          <p:nvPr/>
        </p:nvPicPr>
        <p:blipFill rotWithShape="1">
          <a:blip r:embed="rId3">
            <a:alphaModFix/>
          </a:blip>
          <a:srcRect t="3809"/>
          <a:stretch/>
        </p:blipFill>
        <p:spPr>
          <a:xfrm>
            <a:off x="800212" y="338138"/>
            <a:ext cx="7543574" cy="4081701"/>
          </a:xfrm>
          <a:prstGeom prst="rect">
            <a:avLst/>
          </a:prstGeom>
          <a:noFill/>
          <a:ln>
            <a:noFill/>
          </a:ln>
        </p:spPr>
      </p:pic>
      <p:sp>
        <p:nvSpPr>
          <p:cNvPr id="340" name="Google Shape;340;p33"/>
          <p:cNvSpPr txBox="1"/>
          <p:nvPr/>
        </p:nvSpPr>
        <p:spPr>
          <a:xfrm>
            <a:off x="876188" y="266925"/>
            <a:ext cx="30000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4200" b="1">
                <a:solidFill>
                  <a:schemeClr val="dk1"/>
                </a:solidFill>
                <a:latin typeface="Raleway"/>
                <a:ea typeface="Raleway"/>
                <a:cs typeface="Raleway"/>
                <a:sym typeface="Raleway"/>
              </a:rPr>
              <a:t>Sprog</a:t>
            </a:r>
            <a:br>
              <a:rPr lang="da" sz="4200" b="1">
                <a:solidFill>
                  <a:schemeClr val="dk1"/>
                </a:solidFill>
                <a:latin typeface="Raleway"/>
                <a:ea typeface="Raleway"/>
                <a:cs typeface="Raleway"/>
                <a:sym typeface="Raleway"/>
              </a:rPr>
            </a:br>
            <a:r>
              <a:rPr lang="da" sz="4200" b="1">
                <a:solidFill>
                  <a:schemeClr val="dk1"/>
                </a:solidFill>
                <a:latin typeface="Raleway"/>
                <a:ea typeface="Raleway"/>
                <a:cs typeface="Raleway"/>
                <a:sym typeface="Raleway"/>
              </a:rPr>
              <a:t>model</a:t>
            </a:r>
            <a:endParaRPr sz="4200" b="1">
              <a:solidFill>
                <a:schemeClr val="dk1"/>
              </a:solidFill>
              <a:latin typeface="Raleway"/>
              <a:ea typeface="Raleway"/>
              <a:cs typeface="Raleway"/>
              <a:sym typeface="Raleway"/>
            </a:endParaRPr>
          </a:p>
        </p:txBody>
      </p:sp>
      <p:sp>
        <p:nvSpPr>
          <p:cNvPr id="341" name="Google Shape;341;p33"/>
          <p:cNvSpPr txBox="1"/>
          <p:nvPr/>
        </p:nvSpPr>
        <p:spPr>
          <a:xfrm>
            <a:off x="946338" y="4464350"/>
            <a:ext cx="7392900" cy="412200"/>
          </a:xfrm>
          <a:prstGeom prst="rect">
            <a:avLst/>
          </a:prstGeom>
          <a:noFill/>
          <a:ln>
            <a:noFill/>
          </a:ln>
          <a:effectLst>
            <a:reflection dist="38100" dir="5400000" fadeDir="5400012" sy="-100000" algn="bl" rotWithShape="0"/>
          </a:effectLst>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lt2"/>
              </a:solidFill>
              <a:latin typeface="Source Sans Pro"/>
              <a:ea typeface="Source Sans Pro"/>
              <a:cs typeface="Source Sans Pro"/>
              <a:sym typeface="Source Sans Pro"/>
            </a:endParaRPr>
          </a:p>
        </p:txBody>
      </p:sp>
      <p:pic>
        <p:nvPicPr>
          <p:cNvPr id="342" name="Google Shape;342;p33"/>
          <p:cNvPicPr preferRelativeResize="0"/>
          <p:nvPr/>
        </p:nvPicPr>
        <p:blipFill>
          <a:blip r:embed="rId4">
            <a:alphaModFix/>
          </a:blip>
          <a:stretch>
            <a:fillRect/>
          </a:stretch>
        </p:blipFill>
        <p:spPr>
          <a:xfrm>
            <a:off x="800213" y="4310138"/>
            <a:ext cx="7543576" cy="409900"/>
          </a:xfrm>
          <a:prstGeom prst="rect">
            <a:avLst/>
          </a:prstGeom>
          <a:noFill/>
          <a:ln>
            <a:noFill/>
          </a:ln>
        </p:spPr>
      </p:pic>
      <p:sp>
        <p:nvSpPr>
          <p:cNvPr id="343" name="Google Shape;343;p33"/>
          <p:cNvSpPr txBox="1"/>
          <p:nvPr/>
        </p:nvSpPr>
        <p:spPr>
          <a:xfrm>
            <a:off x="1257198" y="4076925"/>
            <a:ext cx="62538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2400">
                <a:solidFill>
                  <a:schemeClr val="dk1"/>
                </a:solidFill>
                <a:latin typeface="Source Sans Pro"/>
                <a:ea typeface="Source Sans Pro"/>
                <a:cs typeface="Source Sans Pro"/>
                <a:sym typeface="Source Sans Pro"/>
              </a:rPr>
              <a:t>Hvilke sætninger gav “vægtet sandsynlighed”?</a:t>
            </a:r>
            <a:endParaRPr sz="2400">
              <a:solidFill>
                <a:schemeClr val="dk1"/>
              </a:solidFill>
              <a:latin typeface="Source Sans Pro"/>
              <a:ea typeface="Source Sans Pro"/>
              <a:cs typeface="Source Sans Pro"/>
              <a:sym typeface="Source Sans Pro"/>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34"/>
          <p:cNvSpPr txBox="1"/>
          <p:nvPr/>
        </p:nvSpPr>
        <p:spPr>
          <a:xfrm>
            <a:off x="876188" y="266925"/>
            <a:ext cx="30000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4200" b="1">
                <a:solidFill>
                  <a:schemeClr val="dk1"/>
                </a:solidFill>
                <a:latin typeface="Raleway"/>
                <a:ea typeface="Raleway"/>
                <a:cs typeface="Raleway"/>
                <a:sym typeface="Raleway"/>
              </a:rPr>
              <a:t>Sprog</a:t>
            </a:r>
            <a:br>
              <a:rPr lang="da" sz="4200" b="1">
                <a:solidFill>
                  <a:schemeClr val="dk1"/>
                </a:solidFill>
                <a:latin typeface="Raleway"/>
                <a:ea typeface="Raleway"/>
                <a:cs typeface="Raleway"/>
                <a:sym typeface="Raleway"/>
              </a:rPr>
            </a:br>
            <a:r>
              <a:rPr lang="da" sz="4200" b="1">
                <a:solidFill>
                  <a:schemeClr val="dk1"/>
                </a:solidFill>
                <a:latin typeface="Raleway"/>
                <a:ea typeface="Raleway"/>
                <a:cs typeface="Raleway"/>
                <a:sym typeface="Raleway"/>
              </a:rPr>
              <a:t>model</a:t>
            </a:r>
            <a:endParaRPr sz="4200" b="1">
              <a:solidFill>
                <a:schemeClr val="dk1"/>
              </a:solidFill>
              <a:latin typeface="Raleway"/>
              <a:ea typeface="Raleway"/>
              <a:cs typeface="Raleway"/>
              <a:sym typeface="Raleway"/>
            </a:endParaRPr>
          </a:p>
        </p:txBody>
      </p:sp>
      <p:sp>
        <p:nvSpPr>
          <p:cNvPr id="349" name="Google Shape;349;p34"/>
          <p:cNvSpPr txBox="1"/>
          <p:nvPr/>
        </p:nvSpPr>
        <p:spPr>
          <a:xfrm>
            <a:off x="946338" y="4464350"/>
            <a:ext cx="7392900" cy="412200"/>
          </a:xfrm>
          <a:prstGeom prst="rect">
            <a:avLst/>
          </a:prstGeom>
          <a:noFill/>
          <a:ln>
            <a:noFill/>
          </a:ln>
          <a:effectLst>
            <a:reflection dist="38100" dir="5400000" fadeDir="5400012" sy="-100000" algn="bl" rotWithShape="0"/>
          </a:effectLst>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lt2"/>
              </a:solidFill>
              <a:latin typeface="Source Sans Pro"/>
              <a:ea typeface="Source Sans Pro"/>
              <a:cs typeface="Source Sans Pro"/>
              <a:sym typeface="Source Sans Pro"/>
            </a:endParaRPr>
          </a:p>
        </p:txBody>
      </p:sp>
      <p:sp>
        <p:nvSpPr>
          <p:cNvPr id="350" name="Google Shape;350;p34"/>
          <p:cNvSpPr txBox="1"/>
          <p:nvPr/>
        </p:nvSpPr>
        <p:spPr>
          <a:xfrm>
            <a:off x="876198" y="4305525"/>
            <a:ext cx="62538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2400">
                <a:solidFill>
                  <a:schemeClr val="lt1"/>
                </a:solidFill>
                <a:latin typeface="Source Sans Pro"/>
                <a:ea typeface="Source Sans Pro"/>
                <a:cs typeface="Source Sans Pro"/>
                <a:sym typeface="Source Sans Pro"/>
              </a:rPr>
              <a:t>Kan vi undgå denne type fejl</a:t>
            </a:r>
            <a:endParaRPr sz="2400">
              <a:solidFill>
                <a:schemeClr val="lt1"/>
              </a:solidFill>
              <a:latin typeface="Source Sans Pro"/>
              <a:ea typeface="Source Sans Pro"/>
              <a:cs typeface="Source Sans Pro"/>
              <a:sym typeface="Source Sans Pro"/>
            </a:endParaRPr>
          </a:p>
        </p:txBody>
      </p:sp>
      <p:pic>
        <p:nvPicPr>
          <p:cNvPr id="2" name="Onlinemedier 1" title="Lille sprogmodel">
            <a:hlinkClick r:id="" action="ppaction://noaction"/>
            <a:extLst>
              <a:ext uri="{FF2B5EF4-FFF2-40B4-BE49-F238E27FC236}">
                <a16:creationId xmlns:a16="http://schemas.microsoft.com/office/drawing/2014/main" id="{D4193F4C-B1A9-A23E-8CE7-36F5D9FDB519}"/>
              </a:ext>
            </a:extLst>
          </p:cNvPr>
          <p:cNvPicPr>
            <a:picLocks noRot="1" noChangeAspect="1"/>
          </p:cNvPicPr>
          <p:nvPr>
            <a:videoFile r:link="rId1"/>
          </p:nvPr>
        </p:nvPicPr>
        <p:blipFill>
          <a:blip r:embed="rId4"/>
          <a:stretch>
            <a:fillRect/>
          </a:stretch>
        </p:blipFill>
        <p:spPr>
          <a:xfrm>
            <a:off x="876697" y="264319"/>
            <a:ext cx="7283450" cy="41148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35"/>
          <p:cNvSpPr txBox="1"/>
          <p:nvPr/>
        </p:nvSpPr>
        <p:spPr>
          <a:xfrm>
            <a:off x="876188" y="266925"/>
            <a:ext cx="30000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4200" b="1">
                <a:solidFill>
                  <a:srgbClr val="611BB8"/>
                </a:solidFill>
                <a:latin typeface="Raleway"/>
                <a:ea typeface="Raleway"/>
                <a:cs typeface="Raleway"/>
                <a:sym typeface="Raleway"/>
              </a:rPr>
              <a:t>Sprog</a:t>
            </a:r>
            <a:br>
              <a:rPr lang="da" sz="4200" b="1">
                <a:solidFill>
                  <a:srgbClr val="611BB8"/>
                </a:solidFill>
                <a:latin typeface="Raleway"/>
                <a:ea typeface="Raleway"/>
                <a:cs typeface="Raleway"/>
                <a:sym typeface="Raleway"/>
              </a:rPr>
            </a:br>
            <a:r>
              <a:rPr lang="da" sz="4200" b="1">
                <a:solidFill>
                  <a:srgbClr val="611BB8"/>
                </a:solidFill>
                <a:latin typeface="Raleway"/>
                <a:ea typeface="Raleway"/>
                <a:cs typeface="Raleway"/>
                <a:sym typeface="Raleway"/>
              </a:rPr>
              <a:t>model</a:t>
            </a:r>
            <a:endParaRPr sz="4200" b="1">
              <a:solidFill>
                <a:srgbClr val="611BB8"/>
              </a:solidFill>
              <a:latin typeface="Raleway"/>
              <a:ea typeface="Raleway"/>
              <a:cs typeface="Raleway"/>
              <a:sym typeface="Raleway"/>
            </a:endParaRPr>
          </a:p>
        </p:txBody>
      </p:sp>
      <p:sp>
        <p:nvSpPr>
          <p:cNvPr id="357" name="Google Shape;357;p35"/>
          <p:cNvSpPr txBox="1"/>
          <p:nvPr/>
        </p:nvSpPr>
        <p:spPr>
          <a:xfrm>
            <a:off x="946338" y="4464350"/>
            <a:ext cx="7392900" cy="412200"/>
          </a:xfrm>
          <a:prstGeom prst="rect">
            <a:avLst/>
          </a:prstGeom>
          <a:noFill/>
          <a:ln>
            <a:noFill/>
          </a:ln>
          <a:effectLst>
            <a:reflection dist="38100" dir="5400000" fadeDir="5400012" sy="-100000" algn="bl" rotWithShape="0"/>
          </a:effectLst>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rgbClr val="7F7F7F"/>
              </a:solidFill>
              <a:latin typeface="Source Sans Pro"/>
              <a:ea typeface="Source Sans Pro"/>
              <a:cs typeface="Source Sans Pro"/>
              <a:sym typeface="Source Sans Pro"/>
            </a:endParaRPr>
          </a:p>
        </p:txBody>
      </p:sp>
      <p:pic>
        <p:nvPicPr>
          <p:cNvPr id="358" name="Google Shape;358;p35"/>
          <p:cNvPicPr preferRelativeResize="0"/>
          <p:nvPr/>
        </p:nvPicPr>
        <p:blipFill>
          <a:blip r:embed="rId3">
            <a:alphaModFix/>
          </a:blip>
          <a:stretch>
            <a:fillRect/>
          </a:stretch>
        </p:blipFill>
        <p:spPr>
          <a:xfrm>
            <a:off x="792325" y="4303000"/>
            <a:ext cx="7551475" cy="412200"/>
          </a:xfrm>
          <a:prstGeom prst="rect">
            <a:avLst/>
          </a:prstGeom>
          <a:noFill/>
          <a:ln>
            <a:noFill/>
          </a:ln>
        </p:spPr>
      </p:pic>
      <p:sp>
        <p:nvSpPr>
          <p:cNvPr id="359" name="Google Shape;359;p35"/>
          <p:cNvSpPr txBox="1"/>
          <p:nvPr/>
        </p:nvSpPr>
        <p:spPr>
          <a:xfrm>
            <a:off x="952398" y="4153125"/>
            <a:ext cx="62538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2400">
                <a:solidFill>
                  <a:srgbClr val="611BB8"/>
                </a:solidFill>
                <a:latin typeface="Source Sans Pro"/>
                <a:ea typeface="Source Sans Pro"/>
                <a:cs typeface="Source Sans Pro"/>
                <a:sym typeface="Source Sans Pro"/>
              </a:rPr>
              <a:t>2-gram tager hensyn til ordet før fx. [spiser slik]</a:t>
            </a:r>
            <a:endParaRPr sz="2400">
              <a:solidFill>
                <a:srgbClr val="611BB8"/>
              </a:solidFill>
              <a:latin typeface="Source Sans Pro"/>
              <a:ea typeface="Source Sans Pro"/>
              <a:cs typeface="Source Sans Pro"/>
              <a:sym typeface="Source Sans Pro"/>
            </a:endParaRPr>
          </a:p>
        </p:txBody>
      </p:sp>
      <p:pic>
        <p:nvPicPr>
          <p:cNvPr id="360" name="Google Shape;360;p35"/>
          <p:cNvPicPr preferRelativeResize="0"/>
          <p:nvPr/>
        </p:nvPicPr>
        <p:blipFill rotWithShape="1">
          <a:blip r:embed="rId4">
            <a:alphaModFix/>
          </a:blip>
          <a:srcRect t="4925"/>
          <a:stretch/>
        </p:blipFill>
        <p:spPr>
          <a:xfrm>
            <a:off x="796275" y="266925"/>
            <a:ext cx="7551470" cy="4038374"/>
          </a:xfrm>
          <a:prstGeom prst="rect">
            <a:avLst/>
          </a:prstGeom>
          <a:noFill/>
          <a:ln>
            <a:noFill/>
          </a:ln>
        </p:spPr>
      </p:pic>
      <p:pic>
        <p:nvPicPr>
          <p:cNvPr id="361" name="Google Shape;361;p35"/>
          <p:cNvPicPr preferRelativeResize="0"/>
          <p:nvPr/>
        </p:nvPicPr>
        <p:blipFill rotWithShape="1">
          <a:blip r:embed="rId5">
            <a:alphaModFix/>
          </a:blip>
          <a:srcRect l="13442" t="14089"/>
          <a:stretch/>
        </p:blipFill>
        <p:spPr>
          <a:xfrm>
            <a:off x="0" y="863300"/>
            <a:ext cx="2539650" cy="2586050"/>
          </a:xfrm>
          <a:prstGeom prst="rect">
            <a:avLst/>
          </a:prstGeom>
          <a:noFill/>
          <a:ln>
            <a:noFill/>
          </a:ln>
        </p:spPr>
      </p:pic>
      <p:sp>
        <p:nvSpPr>
          <p:cNvPr id="362" name="Google Shape;362;p35"/>
          <p:cNvSpPr/>
          <p:nvPr/>
        </p:nvSpPr>
        <p:spPr>
          <a:xfrm>
            <a:off x="895293" y="1164949"/>
            <a:ext cx="1644300" cy="226200"/>
          </a:xfrm>
          <a:prstGeom prst="rect">
            <a:avLst/>
          </a:prstGeom>
          <a:noFill/>
          <a:ln w="38100" cap="flat" cmpd="sng">
            <a:solidFill>
              <a:srgbClr val="7E57C2"/>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sp>
        <p:nvSpPr>
          <p:cNvPr id="363" name="Google Shape;363;p35"/>
          <p:cNvSpPr/>
          <p:nvPr/>
        </p:nvSpPr>
        <p:spPr>
          <a:xfrm>
            <a:off x="6850" y="2202754"/>
            <a:ext cx="1644300" cy="226200"/>
          </a:xfrm>
          <a:prstGeom prst="rect">
            <a:avLst/>
          </a:prstGeom>
          <a:noFill/>
          <a:ln w="38100" cap="flat" cmpd="sng">
            <a:solidFill>
              <a:srgbClr val="7E57C2"/>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36"/>
          <p:cNvSpPr txBox="1"/>
          <p:nvPr/>
        </p:nvSpPr>
        <p:spPr>
          <a:xfrm>
            <a:off x="876188" y="230754"/>
            <a:ext cx="30000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4200" b="1">
                <a:solidFill>
                  <a:srgbClr val="611BB8"/>
                </a:solidFill>
                <a:latin typeface="Raleway"/>
                <a:ea typeface="Raleway"/>
                <a:cs typeface="Raleway"/>
                <a:sym typeface="Raleway"/>
              </a:rPr>
              <a:t>Sprog</a:t>
            </a:r>
            <a:br>
              <a:rPr lang="da" sz="4200" b="1">
                <a:solidFill>
                  <a:srgbClr val="611BB8"/>
                </a:solidFill>
                <a:latin typeface="Raleway"/>
                <a:ea typeface="Raleway"/>
                <a:cs typeface="Raleway"/>
                <a:sym typeface="Raleway"/>
              </a:rPr>
            </a:br>
            <a:r>
              <a:rPr lang="da" sz="4200" b="1">
                <a:solidFill>
                  <a:srgbClr val="611BB8"/>
                </a:solidFill>
                <a:latin typeface="Raleway"/>
                <a:ea typeface="Raleway"/>
                <a:cs typeface="Raleway"/>
                <a:sym typeface="Raleway"/>
              </a:rPr>
              <a:t>model</a:t>
            </a:r>
            <a:endParaRPr sz="4200" b="1">
              <a:solidFill>
                <a:srgbClr val="611BB8"/>
              </a:solidFill>
              <a:latin typeface="Raleway"/>
              <a:ea typeface="Raleway"/>
              <a:cs typeface="Raleway"/>
              <a:sym typeface="Raleway"/>
            </a:endParaRPr>
          </a:p>
        </p:txBody>
      </p:sp>
      <p:sp>
        <p:nvSpPr>
          <p:cNvPr id="369" name="Google Shape;369;p36"/>
          <p:cNvSpPr txBox="1"/>
          <p:nvPr/>
        </p:nvSpPr>
        <p:spPr>
          <a:xfrm>
            <a:off x="946338" y="4464350"/>
            <a:ext cx="7392900" cy="412200"/>
          </a:xfrm>
          <a:prstGeom prst="rect">
            <a:avLst/>
          </a:prstGeom>
          <a:noFill/>
          <a:ln>
            <a:noFill/>
          </a:ln>
          <a:effectLst>
            <a:reflection dist="38100" dir="5400000" fadeDir="5400012" sy="-100000" algn="bl" rotWithShape="0"/>
          </a:effectLst>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rgbClr val="7F7F7F"/>
              </a:solidFill>
              <a:latin typeface="Source Sans Pro"/>
              <a:ea typeface="Source Sans Pro"/>
              <a:cs typeface="Source Sans Pro"/>
              <a:sym typeface="Source Sans Pro"/>
            </a:endParaRPr>
          </a:p>
        </p:txBody>
      </p:sp>
      <p:pic>
        <p:nvPicPr>
          <p:cNvPr id="370" name="Google Shape;370;p36"/>
          <p:cNvPicPr preferRelativeResize="0"/>
          <p:nvPr/>
        </p:nvPicPr>
        <p:blipFill>
          <a:blip r:embed="rId3">
            <a:alphaModFix/>
          </a:blip>
          <a:stretch>
            <a:fillRect/>
          </a:stretch>
        </p:blipFill>
        <p:spPr>
          <a:xfrm>
            <a:off x="792325" y="4303000"/>
            <a:ext cx="7551475" cy="412200"/>
          </a:xfrm>
          <a:prstGeom prst="rect">
            <a:avLst/>
          </a:prstGeom>
          <a:noFill/>
          <a:ln>
            <a:noFill/>
          </a:ln>
        </p:spPr>
      </p:pic>
      <p:sp>
        <p:nvSpPr>
          <p:cNvPr id="371" name="Google Shape;371;p36"/>
          <p:cNvSpPr txBox="1"/>
          <p:nvPr/>
        </p:nvSpPr>
        <p:spPr>
          <a:xfrm>
            <a:off x="952398" y="4153125"/>
            <a:ext cx="62538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2400">
                <a:solidFill>
                  <a:srgbClr val="611BB8"/>
                </a:solidFill>
                <a:latin typeface="Source Sans Pro"/>
                <a:ea typeface="Source Sans Pro"/>
                <a:cs typeface="Source Sans Pro"/>
                <a:sym typeface="Source Sans Pro"/>
              </a:rPr>
              <a:t>Hvem bliver de </a:t>
            </a:r>
            <a:r>
              <a:rPr lang="da" sz="2400" i="1">
                <a:solidFill>
                  <a:srgbClr val="611BB8"/>
                </a:solidFill>
                <a:latin typeface="Source Sans Pro"/>
                <a:ea typeface="Source Sans Pro"/>
                <a:cs typeface="Source Sans Pro"/>
                <a:sym typeface="Source Sans Pro"/>
              </a:rPr>
              <a:t>vrede</a:t>
            </a:r>
            <a:r>
              <a:rPr lang="da" sz="2400">
                <a:solidFill>
                  <a:srgbClr val="611BB8"/>
                </a:solidFill>
                <a:latin typeface="Source Sans Pro"/>
                <a:ea typeface="Source Sans Pro"/>
                <a:cs typeface="Source Sans Pro"/>
                <a:sym typeface="Source Sans Pro"/>
              </a:rPr>
              <a:t> i fremtidige sætninger?</a:t>
            </a:r>
            <a:endParaRPr sz="2400">
              <a:solidFill>
                <a:srgbClr val="611BB8"/>
              </a:solidFill>
              <a:latin typeface="Source Sans Pro"/>
              <a:ea typeface="Source Sans Pro"/>
              <a:cs typeface="Source Sans Pro"/>
              <a:sym typeface="Source Sans Pro"/>
            </a:endParaRPr>
          </a:p>
        </p:txBody>
      </p:sp>
      <p:pic>
        <p:nvPicPr>
          <p:cNvPr id="372" name="Google Shape;372;p36"/>
          <p:cNvPicPr preferRelativeResize="0"/>
          <p:nvPr/>
        </p:nvPicPr>
        <p:blipFill rotWithShape="1">
          <a:blip r:embed="rId4">
            <a:alphaModFix/>
          </a:blip>
          <a:srcRect t="4925"/>
          <a:stretch/>
        </p:blipFill>
        <p:spPr>
          <a:xfrm>
            <a:off x="796275" y="266925"/>
            <a:ext cx="7551470" cy="4038374"/>
          </a:xfrm>
          <a:prstGeom prst="rect">
            <a:avLst/>
          </a:prstGeom>
          <a:noFill/>
          <a:ln>
            <a:noFill/>
          </a:ln>
        </p:spPr>
      </p:pic>
      <p:pic>
        <p:nvPicPr>
          <p:cNvPr id="373" name="Google Shape;373;p36"/>
          <p:cNvPicPr preferRelativeResize="0"/>
          <p:nvPr/>
        </p:nvPicPr>
        <p:blipFill rotWithShape="1">
          <a:blip r:embed="rId5">
            <a:alphaModFix/>
          </a:blip>
          <a:srcRect l="13442" t="14089"/>
          <a:stretch/>
        </p:blipFill>
        <p:spPr>
          <a:xfrm>
            <a:off x="19100" y="916833"/>
            <a:ext cx="2539650" cy="2586050"/>
          </a:xfrm>
          <a:prstGeom prst="rect">
            <a:avLst/>
          </a:prstGeom>
          <a:noFill/>
          <a:ln>
            <a:noFill/>
          </a:ln>
        </p:spPr>
      </p:pic>
      <p:sp>
        <p:nvSpPr>
          <p:cNvPr id="374" name="Google Shape;374;p36"/>
          <p:cNvSpPr/>
          <p:nvPr/>
        </p:nvSpPr>
        <p:spPr>
          <a:xfrm>
            <a:off x="-7" y="2742482"/>
            <a:ext cx="1644300" cy="226200"/>
          </a:xfrm>
          <a:prstGeom prst="rect">
            <a:avLst/>
          </a:prstGeom>
          <a:noFill/>
          <a:ln w="38100" cap="flat" cmpd="sng">
            <a:solidFill>
              <a:srgbClr val="7E57C2"/>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sp>
        <p:nvSpPr>
          <p:cNvPr id="375" name="Google Shape;375;p36"/>
          <p:cNvSpPr/>
          <p:nvPr/>
        </p:nvSpPr>
        <p:spPr>
          <a:xfrm>
            <a:off x="25950" y="2256287"/>
            <a:ext cx="1644300" cy="226200"/>
          </a:xfrm>
          <a:prstGeom prst="rect">
            <a:avLst/>
          </a:prstGeom>
          <a:noFill/>
          <a:ln w="38100" cap="flat" cmpd="sng">
            <a:solidFill>
              <a:srgbClr val="7E57C2"/>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37"/>
          <p:cNvSpPr txBox="1"/>
          <p:nvPr/>
        </p:nvSpPr>
        <p:spPr>
          <a:xfrm>
            <a:off x="946338" y="4464350"/>
            <a:ext cx="7392900" cy="412200"/>
          </a:xfrm>
          <a:prstGeom prst="rect">
            <a:avLst/>
          </a:prstGeom>
          <a:noFill/>
          <a:ln>
            <a:noFill/>
          </a:ln>
          <a:effectLst>
            <a:reflection dist="38100" dir="5400000" fadeDir="5400012" sy="-100000" algn="bl" rotWithShape="0"/>
          </a:effectLst>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lt2"/>
              </a:solidFill>
              <a:latin typeface="Source Sans Pro"/>
              <a:ea typeface="Source Sans Pro"/>
              <a:cs typeface="Source Sans Pro"/>
              <a:sym typeface="Source Sans Pro"/>
            </a:endParaRPr>
          </a:p>
        </p:txBody>
      </p:sp>
      <p:sp>
        <p:nvSpPr>
          <p:cNvPr id="381" name="Google Shape;381;p37"/>
          <p:cNvSpPr txBox="1"/>
          <p:nvPr/>
        </p:nvSpPr>
        <p:spPr>
          <a:xfrm>
            <a:off x="876200" y="4305525"/>
            <a:ext cx="77724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2400">
                <a:solidFill>
                  <a:schemeClr val="lt1"/>
                </a:solidFill>
                <a:latin typeface="Source Sans Pro"/>
                <a:ea typeface="Source Sans Pro"/>
                <a:cs typeface="Source Sans Pro"/>
                <a:sym typeface="Source Sans Pro"/>
              </a:rPr>
              <a:t>Kan vi også undgå denne kontekst-fejl med brug af n-gram?</a:t>
            </a:r>
            <a:endParaRPr sz="2400">
              <a:solidFill>
                <a:schemeClr val="lt1"/>
              </a:solidFill>
              <a:latin typeface="Source Sans Pro"/>
              <a:ea typeface="Source Sans Pro"/>
              <a:cs typeface="Source Sans Pro"/>
              <a:sym typeface="Source Sans Pro"/>
            </a:endParaRPr>
          </a:p>
        </p:txBody>
      </p:sp>
      <p:pic>
        <p:nvPicPr>
          <p:cNvPr id="382" name="Google Shape;382;p37"/>
          <p:cNvPicPr preferRelativeResize="0"/>
          <p:nvPr/>
        </p:nvPicPr>
        <p:blipFill rotWithShape="1">
          <a:blip r:embed="rId3">
            <a:alphaModFix/>
          </a:blip>
          <a:srcRect l="21325" r="17449" b="3818"/>
          <a:stretch/>
        </p:blipFill>
        <p:spPr>
          <a:xfrm rot="-5400000">
            <a:off x="2931863" y="-863651"/>
            <a:ext cx="3280276" cy="6870800"/>
          </a:xfrm>
          <a:prstGeom prst="rect">
            <a:avLst/>
          </a:prstGeom>
          <a:noFill/>
          <a:ln>
            <a:noFill/>
          </a:ln>
        </p:spPr>
      </p:pic>
      <p:sp>
        <p:nvSpPr>
          <p:cNvPr id="383" name="Google Shape;383;p37"/>
          <p:cNvSpPr txBox="1"/>
          <p:nvPr/>
        </p:nvSpPr>
        <p:spPr>
          <a:xfrm>
            <a:off x="876188" y="266925"/>
            <a:ext cx="30000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4200" b="1">
              <a:solidFill>
                <a:schemeClr val="lt1"/>
              </a:solidFill>
              <a:latin typeface="Raleway"/>
              <a:ea typeface="Raleway"/>
              <a:cs typeface="Raleway"/>
              <a:sym typeface="Raleway"/>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pic>
        <p:nvPicPr>
          <p:cNvPr id="388" name="Google Shape;388;p38"/>
          <p:cNvPicPr preferRelativeResize="0"/>
          <p:nvPr/>
        </p:nvPicPr>
        <p:blipFill rotWithShape="1">
          <a:blip r:embed="rId3">
            <a:alphaModFix/>
          </a:blip>
          <a:srcRect t="3809"/>
          <a:stretch/>
        </p:blipFill>
        <p:spPr>
          <a:xfrm>
            <a:off x="800212" y="338138"/>
            <a:ext cx="7543574" cy="4081701"/>
          </a:xfrm>
          <a:prstGeom prst="rect">
            <a:avLst/>
          </a:prstGeom>
          <a:noFill/>
          <a:ln>
            <a:noFill/>
          </a:ln>
        </p:spPr>
      </p:pic>
      <p:sp>
        <p:nvSpPr>
          <p:cNvPr id="389" name="Google Shape;389;p38"/>
          <p:cNvSpPr txBox="1"/>
          <p:nvPr/>
        </p:nvSpPr>
        <p:spPr>
          <a:xfrm>
            <a:off x="876188" y="266925"/>
            <a:ext cx="30000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4200" b="1">
                <a:solidFill>
                  <a:schemeClr val="dk1"/>
                </a:solidFill>
                <a:latin typeface="Raleway"/>
                <a:ea typeface="Raleway"/>
                <a:cs typeface="Raleway"/>
                <a:sym typeface="Raleway"/>
              </a:rPr>
              <a:t>Sprog</a:t>
            </a:r>
            <a:br>
              <a:rPr lang="da" sz="4200" b="1">
                <a:solidFill>
                  <a:schemeClr val="dk1"/>
                </a:solidFill>
                <a:latin typeface="Raleway"/>
                <a:ea typeface="Raleway"/>
                <a:cs typeface="Raleway"/>
                <a:sym typeface="Raleway"/>
              </a:rPr>
            </a:br>
            <a:r>
              <a:rPr lang="da" sz="4200" b="1">
                <a:solidFill>
                  <a:schemeClr val="dk1"/>
                </a:solidFill>
                <a:latin typeface="Raleway"/>
                <a:ea typeface="Raleway"/>
                <a:cs typeface="Raleway"/>
                <a:sym typeface="Raleway"/>
              </a:rPr>
              <a:t>model</a:t>
            </a:r>
            <a:endParaRPr sz="4200" b="1">
              <a:solidFill>
                <a:schemeClr val="dk1"/>
              </a:solidFill>
              <a:latin typeface="Raleway"/>
              <a:ea typeface="Raleway"/>
              <a:cs typeface="Raleway"/>
              <a:sym typeface="Raleway"/>
            </a:endParaRPr>
          </a:p>
        </p:txBody>
      </p:sp>
      <p:sp>
        <p:nvSpPr>
          <p:cNvPr id="390" name="Google Shape;390;p38"/>
          <p:cNvSpPr txBox="1"/>
          <p:nvPr/>
        </p:nvSpPr>
        <p:spPr>
          <a:xfrm>
            <a:off x="946338" y="4464350"/>
            <a:ext cx="7392900" cy="412200"/>
          </a:xfrm>
          <a:prstGeom prst="rect">
            <a:avLst/>
          </a:prstGeom>
          <a:noFill/>
          <a:ln>
            <a:noFill/>
          </a:ln>
          <a:effectLst>
            <a:reflection dist="38100" dir="5400000" fadeDir="5400012" sy="-100000" algn="bl" rotWithShape="0"/>
          </a:effectLst>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lt2"/>
              </a:solidFill>
              <a:latin typeface="Source Sans Pro"/>
              <a:ea typeface="Source Sans Pro"/>
              <a:cs typeface="Source Sans Pro"/>
              <a:sym typeface="Source Sans Pro"/>
            </a:endParaRPr>
          </a:p>
        </p:txBody>
      </p:sp>
      <p:pic>
        <p:nvPicPr>
          <p:cNvPr id="391" name="Google Shape;391;p38"/>
          <p:cNvPicPr preferRelativeResize="0"/>
          <p:nvPr/>
        </p:nvPicPr>
        <p:blipFill>
          <a:blip r:embed="rId4">
            <a:alphaModFix/>
          </a:blip>
          <a:stretch>
            <a:fillRect/>
          </a:stretch>
        </p:blipFill>
        <p:spPr>
          <a:xfrm>
            <a:off x="800213" y="4310138"/>
            <a:ext cx="7543576" cy="409900"/>
          </a:xfrm>
          <a:prstGeom prst="rect">
            <a:avLst/>
          </a:prstGeom>
          <a:noFill/>
          <a:ln>
            <a:noFill/>
          </a:ln>
        </p:spPr>
      </p:pic>
      <p:sp>
        <p:nvSpPr>
          <p:cNvPr id="392" name="Google Shape;392;p38"/>
          <p:cNvSpPr txBox="1"/>
          <p:nvPr/>
        </p:nvSpPr>
        <p:spPr>
          <a:xfrm>
            <a:off x="952398" y="4076925"/>
            <a:ext cx="62538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2400">
                <a:solidFill>
                  <a:schemeClr val="dk1"/>
                </a:solidFill>
                <a:latin typeface="Source Sans Pro"/>
                <a:ea typeface="Source Sans Pro"/>
                <a:cs typeface="Source Sans Pro"/>
                <a:sym typeface="Source Sans Pro"/>
              </a:rPr>
              <a:t>Hvad sker der, hvis vi vælger tilfældigt?</a:t>
            </a:r>
            <a:endParaRPr sz="2400">
              <a:solidFill>
                <a:schemeClr val="dk1"/>
              </a:solidFill>
              <a:latin typeface="Source Sans Pro"/>
              <a:ea typeface="Source Sans Pro"/>
              <a:cs typeface="Source Sans Pro"/>
              <a:sym typeface="Source Sans Pro"/>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cxnSp>
        <p:nvCxnSpPr>
          <p:cNvPr id="397" name="Google Shape;397;p39"/>
          <p:cNvCxnSpPr/>
          <p:nvPr/>
        </p:nvCxnSpPr>
        <p:spPr>
          <a:xfrm>
            <a:off x="346307" y="2976319"/>
            <a:ext cx="8336100" cy="0"/>
          </a:xfrm>
          <a:prstGeom prst="straightConnector1">
            <a:avLst/>
          </a:prstGeom>
          <a:noFill/>
          <a:ln w="19050" cap="flat" cmpd="sng">
            <a:solidFill>
              <a:schemeClr val="dk1"/>
            </a:solidFill>
            <a:prstDash val="dot"/>
            <a:round/>
            <a:headEnd type="none" w="sm" len="sm"/>
            <a:tailEnd type="none" w="sm" len="sm"/>
          </a:ln>
        </p:spPr>
      </p:cxnSp>
      <p:grpSp>
        <p:nvGrpSpPr>
          <p:cNvPr id="398" name="Google Shape;398;p39"/>
          <p:cNvGrpSpPr/>
          <p:nvPr/>
        </p:nvGrpSpPr>
        <p:grpSpPr>
          <a:xfrm>
            <a:off x="1226440" y="2663482"/>
            <a:ext cx="196200" cy="425700"/>
            <a:chOff x="648675" y="2538571"/>
            <a:chExt cx="196200" cy="425700"/>
          </a:xfrm>
        </p:grpSpPr>
        <p:sp>
          <p:nvSpPr>
            <p:cNvPr id="399" name="Google Shape;399;p39"/>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0" name="Google Shape;400;p39"/>
            <p:cNvCxnSpPr>
              <a:stCxn id="399" idx="0"/>
            </p:cNvCxnSpPr>
            <p:nvPr/>
          </p:nvCxnSpPr>
          <p:spPr>
            <a:xfrm rot="10800000" flipH="1">
              <a:off x="746775" y="2538571"/>
              <a:ext cx="300" cy="229800"/>
            </a:xfrm>
            <a:prstGeom prst="straightConnector1">
              <a:avLst/>
            </a:prstGeom>
            <a:noFill/>
            <a:ln w="19050" cap="flat" cmpd="sng">
              <a:solidFill>
                <a:schemeClr val="accent5"/>
              </a:solidFill>
              <a:prstDash val="solid"/>
              <a:round/>
              <a:headEnd type="none" w="sm" len="sm"/>
              <a:tailEnd type="oval" w="med" len="med"/>
            </a:ln>
          </p:spPr>
        </p:cxnSp>
      </p:grpSp>
      <p:grpSp>
        <p:nvGrpSpPr>
          <p:cNvPr id="401" name="Google Shape;401;p39"/>
          <p:cNvGrpSpPr/>
          <p:nvPr/>
        </p:nvGrpSpPr>
        <p:grpSpPr>
          <a:xfrm>
            <a:off x="4120816" y="2687750"/>
            <a:ext cx="196200" cy="381900"/>
            <a:chOff x="648675" y="2582371"/>
            <a:chExt cx="196200" cy="381900"/>
          </a:xfrm>
        </p:grpSpPr>
        <p:sp>
          <p:nvSpPr>
            <p:cNvPr id="402" name="Google Shape;402;p39"/>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3" name="Google Shape;403;p39"/>
            <p:cNvCxnSpPr>
              <a:stCxn id="402" idx="0"/>
            </p:cNvCxnSpPr>
            <p:nvPr/>
          </p:nvCxnSpPr>
          <p:spPr>
            <a:xfrm rot="10800000" flipH="1">
              <a:off x="746775" y="2582371"/>
              <a:ext cx="2400" cy="186000"/>
            </a:xfrm>
            <a:prstGeom prst="straightConnector1">
              <a:avLst/>
            </a:prstGeom>
            <a:noFill/>
            <a:ln w="19050" cap="flat" cmpd="sng">
              <a:solidFill>
                <a:schemeClr val="accent5"/>
              </a:solidFill>
              <a:prstDash val="solid"/>
              <a:round/>
              <a:headEnd type="none" w="sm" len="sm"/>
              <a:tailEnd type="oval" w="med" len="med"/>
            </a:ln>
          </p:spPr>
        </p:cxnSp>
      </p:grpSp>
      <p:grpSp>
        <p:nvGrpSpPr>
          <p:cNvPr id="404" name="Google Shape;404;p39"/>
          <p:cNvGrpSpPr/>
          <p:nvPr/>
        </p:nvGrpSpPr>
        <p:grpSpPr>
          <a:xfrm>
            <a:off x="4122613" y="2871232"/>
            <a:ext cx="196200" cy="621308"/>
            <a:chOff x="2512925" y="2768371"/>
            <a:chExt cx="196200" cy="621308"/>
          </a:xfrm>
        </p:grpSpPr>
        <p:cxnSp>
          <p:nvCxnSpPr>
            <p:cNvPr id="405" name="Google Shape;405;p39"/>
            <p:cNvCxnSpPr/>
            <p:nvPr/>
          </p:nvCxnSpPr>
          <p:spPr>
            <a:xfrm flipH="1">
              <a:off x="2607340" y="2964279"/>
              <a:ext cx="3600" cy="425400"/>
            </a:xfrm>
            <a:prstGeom prst="straightConnector1">
              <a:avLst/>
            </a:prstGeom>
            <a:noFill/>
            <a:ln w="19050" cap="flat" cmpd="sng">
              <a:solidFill>
                <a:schemeClr val="accent5"/>
              </a:solidFill>
              <a:prstDash val="solid"/>
              <a:round/>
              <a:headEnd type="none" w="sm" len="sm"/>
              <a:tailEnd type="oval" w="med" len="med"/>
            </a:ln>
          </p:spPr>
        </p:cxnSp>
        <p:sp>
          <p:nvSpPr>
            <p:cNvPr id="406" name="Google Shape;406;p39"/>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7" name="Google Shape;407;p39"/>
          <p:cNvSpPr txBox="1">
            <a:spLocks noGrp="1"/>
          </p:cNvSpPr>
          <p:nvPr>
            <p:ph type="body" idx="4294967295"/>
          </p:nvPr>
        </p:nvSpPr>
        <p:spPr>
          <a:xfrm>
            <a:off x="2958824" y="1266595"/>
            <a:ext cx="2662200" cy="127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Afprøv temperaturen</a:t>
            </a:r>
            <a:endParaRPr b="1">
              <a:solidFill>
                <a:schemeClr val="dk2"/>
              </a:solidFill>
            </a:endParaRPr>
          </a:p>
          <a:p>
            <a:pPr marL="0" lvl="0" indent="0" algn="l" rtl="0">
              <a:spcBef>
                <a:spcPts val="0"/>
              </a:spcBef>
              <a:spcAft>
                <a:spcPts val="1600"/>
              </a:spcAft>
              <a:buNone/>
            </a:pPr>
            <a:r>
              <a:rPr lang="da" sz="1400"/>
              <a:t>Oplev sandsynlighedsmodellens betydning ved generering af ny lækker lyrik</a:t>
            </a:r>
            <a:endParaRPr sz="1400"/>
          </a:p>
        </p:txBody>
      </p:sp>
      <p:sp>
        <p:nvSpPr>
          <p:cNvPr id="408" name="Google Shape;408;p39"/>
          <p:cNvSpPr txBox="1">
            <a:spLocks noGrp="1"/>
          </p:cNvSpPr>
          <p:nvPr>
            <p:ph type="body" idx="4294967295"/>
          </p:nvPr>
        </p:nvSpPr>
        <p:spPr>
          <a:xfrm>
            <a:off x="5801859" y="1277333"/>
            <a:ext cx="3177662" cy="1252183"/>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dirty="0">
                <a:solidFill>
                  <a:schemeClr val="dk2"/>
                </a:solidFill>
              </a:rPr>
              <a:t>Juster konteksten</a:t>
            </a:r>
            <a:endParaRPr b="1" dirty="0">
              <a:solidFill>
                <a:schemeClr val="dk2"/>
              </a:solidFill>
            </a:endParaRPr>
          </a:p>
          <a:p>
            <a:pPr marL="0" lvl="0" indent="0" algn="l" rtl="0">
              <a:spcBef>
                <a:spcPts val="0"/>
              </a:spcBef>
              <a:spcAft>
                <a:spcPts val="1600"/>
              </a:spcAft>
              <a:buNone/>
            </a:pPr>
            <a:r>
              <a:rPr lang="da" sz="1400" dirty="0"/>
              <a:t>Tag hensyn til hvilke ord der optræder sammen og juster sandsynligheden. </a:t>
            </a:r>
            <a:br>
              <a:rPr lang="da" sz="1400" dirty="0"/>
            </a:br>
            <a:r>
              <a:rPr lang="da" sz="1400" dirty="0"/>
              <a:t>Afbalancer kreativitet og eventyrlig-troværdighed?</a:t>
            </a:r>
            <a:endParaRPr sz="1400" dirty="0"/>
          </a:p>
        </p:txBody>
      </p:sp>
      <p:sp>
        <p:nvSpPr>
          <p:cNvPr id="409" name="Google Shape;409;p39"/>
          <p:cNvSpPr txBox="1">
            <a:spLocks noGrp="1"/>
          </p:cNvSpPr>
          <p:nvPr>
            <p:ph type="body" idx="4294967295"/>
          </p:nvPr>
        </p:nvSpPr>
        <p:spPr>
          <a:xfrm>
            <a:off x="388478" y="1266550"/>
            <a:ext cx="2392800" cy="124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dirty="0">
                <a:solidFill>
                  <a:schemeClr val="dk2"/>
                </a:solidFill>
              </a:rPr>
              <a:t>Besøg maskinrummet</a:t>
            </a:r>
            <a:endParaRPr b="1" dirty="0">
              <a:solidFill>
                <a:schemeClr val="dk2"/>
              </a:solidFill>
            </a:endParaRPr>
          </a:p>
          <a:p>
            <a:pPr marL="0" lvl="0" indent="0" algn="l" rtl="0">
              <a:spcBef>
                <a:spcPts val="0"/>
              </a:spcBef>
              <a:spcAft>
                <a:spcPts val="1600"/>
              </a:spcAft>
              <a:buNone/>
            </a:pPr>
            <a:r>
              <a:rPr lang="da" sz="1400" dirty="0"/>
              <a:t>Brug Grimm, som dit datasæt, og rens deres tekster i en ordsky.</a:t>
            </a:r>
            <a:endParaRPr sz="1400" dirty="0"/>
          </a:p>
        </p:txBody>
      </p:sp>
      <p:grpSp>
        <p:nvGrpSpPr>
          <p:cNvPr id="410" name="Google Shape;410;p39"/>
          <p:cNvGrpSpPr/>
          <p:nvPr/>
        </p:nvGrpSpPr>
        <p:grpSpPr>
          <a:xfrm>
            <a:off x="1226449" y="2881328"/>
            <a:ext cx="196200" cy="720746"/>
            <a:chOff x="2512925" y="2768371"/>
            <a:chExt cx="196200" cy="720746"/>
          </a:xfrm>
        </p:grpSpPr>
        <p:cxnSp>
          <p:nvCxnSpPr>
            <p:cNvPr id="411" name="Google Shape;411;p39"/>
            <p:cNvCxnSpPr/>
            <p:nvPr/>
          </p:nvCxnSpPr>
          <p:spPr>
            <a:xfrm flipH="1">
              <a:off x="2610425" y="2852217"/>
              <a:ext cx="600" cy="636900"/>
            </a:xfrm>
            <a:prstGeom prst="straightConnector1">
              <a:avLst/>
            </a:prstGeom>
            <a:noFill/>
            <a:ln w="19050" cap="flat" cmpd="sng">
              <a:solidFill>
                <a:schemeClr val="accent5"/>
              </a:solidFill>
              <a:prstDash val="solid"/>
              <a:round/>
              <a:headEnd type="none" w="sm" len="sm"/>
              <a:tailEnd type="oval" w="med" len="med"/>
            </a:ln>
          </p:spPr>
        </p:cxnSp>
        <p:sp>
          <p:nvSpPr>
            <p:cNvPr id="412" name="Google Shape;412;p39"/>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13" name="Google Shape;413;p39" title="Screenshot 2025-10-08 17.17.06.png"/>
          <p:cNvPicPr preferRelativeResize="0"/>
          <p:nvPr/>
        </p:nvPicPr>
        <p:blipFill rotWithShape="1">
          <a:blip r:embed="rId3">
            <a:alphaModFix/>
          </a:blip>
          <a:srcRect t="3763"/>
          <a:stretch/>
        </p:blipFill>
        <p:spPr>
          <a:xfrm>
            <a:off x="3393459" y="3796964"/>
            <a:ext cx="1715425" cy="1275675"/>
          </a:xfrm>
          <a:prstGeom prst="rect">
            <a:avLst/>
          </a:prstGeom>
          <a:noFill/>
          <a:ln>
            <a:noFill/>
          </a:ln>
        </p:spPr>
      </p:pic>
      <p:grpSp>
        <p:nvGrpSpPr>
          <p:cNvPr id="414" name="Google Shape;414;p39"/>
          <p:cNvGrpSpPr/>
          <p:nvPr/>
        </p:nvGrpSpPr>
        <p:grpSpPr>
          <a:xfrm>
            <a:off x="7035811" y="2867120"/>
            <a:ext cx="196200" cy="768905"/>
            <a:chOff x="4767263" y="2620596"/>
            <a:chExt cx="196200" cy="768905"/>
          </a:xfrm>
        </p:grpSpPr>
        <p:cxnSp>
          <p:nvCxnSpPr>
            <p:cNvPr id="415" name="Google Shape;415;p39"/>
            <p:cNvCxnSpPr/>
            <p:nvPr/>
          </p:nvCxnSpPr>
          <p:spPr>
            <a:xfrm>
              <a:off x="4857425" y="2816501"/>
              <a:ext cx="2400" cy="573000"/>
            </a:xfrm>
            <a:prstGeom prst="straightConnector1">
              <a:avLst/>
            </a:prstGeom>
            <a:noFill/>
            <a:ln w="19050" cap="flat" cmpd="sng">
              <a:solidFill>
                <a:schemeClr val="accent5"/>
              </a:solidFill>
              <a:prstDash val="solid"/>
              <a:round/>
              <a:headEnd type="none" w="sm" len="sm"/>
              <a:tailEnd type="oval" w="med" len="med"/>
            </a:ln>
          </p:spPr>
        </p:cxnSp>
        <p:sp>
          <p:nvSpPr>
            <p:cNvPr id="416" name="Google Shape;416;p39"/>
            <p:cNvSpPr/>
            <p:nvPr/>
          </p:nvSpPr>
          <p:spPr>
            <a:xfrm>
              <a:off x="4767263" y="2620596"/>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19" name="Google Shape;419;p39" title="Screenshot 2025-10-08 17.15.09.png"/>
          <p:cNvPicPr preferRelativeResize="0"/>
          <p:nvPr/>
        </p:nvPicPr>
        <p:blipFill rotWithShape="1">
          <a:blip r:embed="rId4">
            <a:alphaModFix/>
          </a:blip>
          <a:srcRect l="6121" t="23165" r="9455" b="67124"/>
          <a:stretch/>
        </p:blipFill>
        <p:spPr>
          <a:xfrm>
            <a:off x="3555368" y="3595840"/>
            <a:ext cx="1292675" cy="202700"/>
          </a:xfrm>
          <a:prstGeom prst="rect">
            <a:avLst/>
          </a:prstGeom>
          <a:noFill/>
          <a:ln>
            <a:noFill/>
          </a:ln>
        </p:spPr>
      </p:pic>
      <p:grpSp>
        <p:nvGrpSpPr>
          <p:cNvPr id="420" name="Google Shape;420;p39"/>
          <p:cNvGrpSpPr/>
          <p:nvPr/>
        </p:nvGrpSpPr>
        <p:grpSpPr>
          <a:xfrm>
            <a:off x="7034907" y="2676617"/>
            <a:ext cx="196200" cy="381900"/>
            <a:chOff x="648675" y="2582371"/>
            <a:chExt cx="196200" cy="381900"/>
          </a:xfrm>
        </p:grpSpPr>
        <p:sp>
          <p:nvSpPr>
            <p:cNvPr id="421" name="Google Shape;421;p39"/>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22" name="Google Shape;422;p39"/>
            <p:cNvCxnSpPr>
              <a:stCxn id="421" idx="0"/>
            </p:cNvCxnSpPr>
            <p:nvPr/>
          </p:nvCxnSpPr>
          <p:spPr>
            <a:xfrm rot="10800000" flipH="1">
              <a:off x="746775" y="2582371"/>
              <a:ext cx="2400" cy="186000"/>
            </a:xfrm>
            <a:prstGeom prst="straightConnector1">
              <a:avLst/>
            </a:prstGeom>
            <a:noFill/>
            <a:ln w="19050" cap="flat" cmpd="sng">
              <a:solidFill>
                <a:schemeClr val="accent5"/>
              </a:solidFill>
              <a:prstDash val="solid"/>
              <a:round/>
              <a:headEnd type="none" w="sm" len="sm"/>
              <a:tailEnd type="oval" w="med" len="med"/>
            </a:ln>
          </p:spPr>
        </p:cxnSp>
      </p:grpSp>
      <p:sp>
        <p:nvSpPr>
          <p:cNvPr id="423" name="Google Shape;423;p39"/>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p>
            <a:r>
              <a:rPr lang="da" dirty="0">
                <a:solidFill>
                  <a:schemeClr val="dk1"/>
                </a:solidFill>
              </a:rPr>
              <a:t>Byg en eventyrlig maskine</a:t>
            </a:r>
            <a:endParaRPr dirty="0">
              <a:solidFill>
                <a:schemeClr val="dk1"/>
              </a:solidFill>
            </a:endParaRPr>
          </a:p>
        </p:txBody>
      </p:sp>
      <p:pic>
        <p:nvPicPr>
          <p:cNvPr id="2" name="Billede 1">
            <a:extLst>
              <a:ext uri="{FF2B5EF4-FFF2-40B4-BE49-F238E27FC236}">
                <a16:creationId xmlns:a16="http://schemas.microsoft.com/office/drawing/2014/main" id="{A4ABC0F9-5537-2D37-FD47-27937533A216}"/>
              </a:ext>
            </a:extLst>
          </p:cNvPr>
          <p:cNvPicPr>
            <a:picLocks noChangeAspect="1"/>
          </p:cNvPicPr>
          <p:nvPr/>
        </p:nvPicPr>
        <p:blipFill>
          <a:blip r:embed="rId5"/>
          <a:srcRect l="14886" t="17674" r="15094" b="19808"/>
          <a:stretch>
            <a:fillRect/>
          </a:stretch>
        </p:blipFill>
        <p:spPr>
          <a:xfrm>
            <a:off x="306490" y="3776461"/>
            <a:ext cx="2879772" cy="1249428"/>
          </a:xfrm>
          <a:prstGeom prst="rect">
            <a:avLst/>
          </a:prstGeom>
        </p:spPr>
      </p:pic>
      <p:pic>
        <p:nvPicPr>
          <p:cNvPr id="4" name="Billede 3">
            <a:extLst>
              <a:ext uri="{FF2B5EF4-FFF2-40B4-BE49-F238E27FC236}">
                <a16:creationId xmlns:a16="http://schemas.microsoft.com/office/drawing/2014/main" id="{C2D546DD-089F-6F12-501F-8C93803DCBA6}"/>
              </a:ext>
            </a:extLst>
          </p:cNvPr>
          <p:cNvPicPr>
            <a:picLocks noChangeAspect="1"/>
          </p:cNvPicPr>
          <p:nvPr/>
        </p:nvPicPr>
        <p:blipFill>
          <a:blip r:embed="rId6"/>
          <a:stretch>
            <a:fillRect/>
          </a:stretch>
        </p:blipFill>
        <p:spPr>
          <a:xfrm>
            <a:off x="5387686" y="3599150"/>
            <a:ext cx="3460174" cy="1443471"/>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27">
          <a:extLst>
            <a:ext uri="{FF2B5EF4-FFF2-40B4-BE49-F238E27FC236}">
              <a16:creationId xmlns:a16="http://schemas.microsoft.com/office/drawing/2014/main" id="{6F8D6845-66DF-A205-9B04-21D9BDA2FB59}"/>
            </a:ext>
          </a:extLst>
        </p:cNvPr>
        <p:cNvGrpSpPr/>
        <p:nvPr/>
      </p:nvGrpSpPr>
      <p:grpSpPr>
        <a:xfrm>
          <a:off x="0" y="0"/>
          <a:ext cx="0" cy="0"/>
          <a:chOff x="0" y="0"/>
          <a:chExt cx="0" cy="0"/>
        </a:xfrm>
      </p:grpSpPr>
      <p:sp>
        <p:nvSpPr>
          <p:cNvPr id="428" name="Google Shape;428;p40">
            <a:extLst>
              <a:ext uri="{FF2B5EF4-FFF2-40B4-BE49-F238E27FC236}">
                <a16:creationId xmlns:a16="http://schemas.microsoft.com/office/drawing/2014/main" id="{178565C0-F6CD-4DF9-7815-DEF2241EE461}"/>
              </a:ext>
            </a:extLst>
          </p:cNvPr>
          <p:cNvSpPr txBox="1"/>
          <p:nvPr/>
        </p:nvSpPr>
        <p:spPr>
          <a:xfrm>
            <a:off x="-10732" y="4732600"/>
            <a:ext cx="18714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1200" u="sng">
                <a:solidFill>
                  <a:schemeClr val="lt1"/>
                </a:solidFill>
                <a:hlinkClick r:id="rId3">
                  <a:extLst>
                    <a:ext uri="{A12FA001-AC4F-418D-AE19-62706E023703}">
                      <ahyp:hlinkClr xmlns:ahyp="http://schemas.microsoft.com/office/drawing/2018/hyperlinkcolor" val="tx"/>
                    </a:ext>
                  </a:extLst>
                </a:hlinkClick>
              </a:rPr>
              <a:t>maskinrummet.github.io</a:t>
            </a:r>
            <a:endParaRPr sz="1200">
              <a:solidFill>
                <a:schemeClr val="lt1"/>
              </a:solidFill>
            </a:endParaRPr>
          </a:p>
        </p:txBody>
      </p:sp>
      <p:sp>
        <p:nvSpPr>
          <p:cNvPr id="430" name="Google Shape;430;p40">
            <a:extLst>
              <a:ext uri="{FF2B5EF4-FFF2-40B4-BE49-F238E27FC236}">
                <a16:creationId xmlns:a16="http://schemas.microsoft.com/office/drawing/2014/main" id="{D895E31E-F469-DEE5-6EC2-7ED2DCBDB266}"/>
              </a:ext>
            </a:extLst>
          </p:cNvPr>
          <p:cNvSpPr txBox="1"/>
          <p:nvPr/>
        </p:nvSpPr>
        <p:spPr>
          <a:xfrm rot="16200000">
            <a:off x="-1436246" y="1368531"/>
            <a:ext cx="3841075" cy="2134411"/>
          </a:xfrm>
          <a:prstGeom prst="rect">
            <a:avLst/>
          </a:prstGeom>
          <a:noFill/>
          <a:ln>
            <a:noFill/>
          </a:ln>
        </p:spPr>
        <p:txBody>
          <a:bodyPr spcFirstLastPara="1" wrap="square" lIns="91425" tIns="91425" rIns="91425" bIns="91425" anchor="t" anchorCtr="0">
            <a:spAutoFit/>
          </a:bodyPr>
          <a:lstStyle/>
          <a:p>
            <a:br>
              <a:rPr lang="da" sz="4200" b="1" dirty="0">
                <a:latin typeface="Raleway"/>
                <a:ea typeface="Raleway"/>
                <a:cs typeface="Raleway"/>
              </a:rPr>
            </a:br>
            <a:r>
              <a:rPr lang="da" sz="4200" b="1" dirty="0">
                <a:solidFill>
                  <a:schemeClr val="lt1"/>
                </a:solidFill>
                <a:latin typeface="Raleway"/>
                <a:ea typeface="Raleway"/>
                <a:cs typeface="Raleway"/>
                <a:sym typeface="Raleway"/>
              </a:rPr>
              <a:t>EVENTYRLIG MASKINE</a:t>
            </a:r>
            <a:endParaRPr sz="4200" b="1" dirty="0">
              <a:solidFill>
                <a:schemeClr val="lt1"/>
              </a:solidFill>
              <a:latin typeface="Raleway"/>
              <a:ea typeface="Raleway"/>
              <a:cs typeface="Raleway"/>
              <a:sym typeface="Raleway"/>
            </a:endParaRPr>
          </a:p>
        </p:txBody>
      </p:sp>
      <p:pic>
        <p:nvPicPr>
          <p:cNvPr id="3" name="Billede 2" descr="Et billede, der indeholder tekst, skærmbillede, software, Webside&#10;&#10;AI-genereret indhold kan være ukorrekt.">
            <a:extLst>
              <a:ext uri="{FF2B5EF4-FFF2-40B4-BE49-F238E27FC236}">
                <a16:creationId xmlns:a16="http://schemas.microsoft.com/office/drawing/2014/main" id="{8F04063F-7553-CAFF-6FC5-15592309842E}"/>
              </a:ext>
            </a:extLst>
          </p:cNvPr>
          <p:cNvPicPr>
            <a:picLocks noChangeAspect="1"/>
          </p:cNvPicPr>
          <p:nvPr/>
        </p:nvPicPr>
        <p:blipFill>
          <a:blip r:embed="rId4"/>
          <a:srcRect l="-564" r="204" b="81419"/>
          <a:stretch>
            <a:fillRect/>
          </a:stretch>
        </p:blipFill>
        <p:spPr>
          <a:xfrm>
            <a:off x="1946498" y="940082"/>
            <a:ext cx="3469701" cy="618026"/>
          </a:xfrm>
          <a:prstGeom prst="rect">
            <a:avLst/>
          </a:prstGeom>
        </p:spPr>
      </p:pic>
      <p:pic>
        <p:nvPicPr>
          <p:cNvPr id="5" name="Billede 4" descr="Et billede, der indeholder tekst, skærmbillede, software, Operationssystem&#10;&#10;AI-genereret indhold kan være ukorrekt.">
            <a:extLst>
              <a:ext uri="{FF2B5EF4-FFF2-40B4-BE49-F238E27FC236}">
                <a16:creationId xmlns:a16="http://schemas.microsoft.com/office/drawing/2014/main" id="{09C4396A-9A05-EE37-D7CE-5CEA7F60B131}"/>
              </a:ext>
            </a:extLst>
          </p:cNvPr>
          <p:cNvPicPr>
            <a:picLocks noChangeAspect="1"/>
          </p:cNvPicPr>
          <p:nvPr/>
        </p:nvPicPr>
        <p:blipFill>
          <a:blip r:embed="rId5"/>
          <a:stretch>
            <a:fillRect/>
          </a:stretch>
        </p:blipFill>
        <p:spPr>
          <a:xfrm>
            <a:off x="1948442" y="1598042"/>
            <a:ext cx="3467754" cy="1449273"/>
          </a:xfrm>
          <a:prstGeom prst="rect">
            <a:avLst/>
          </a:prstGeom>
        </p:spPr>
      </p:pic>
      <p:pic>
        <p:nvPicPr>
          <p:cNvPr id="8" name="Billede 7" descr="Et billede, der indeholder tekst, skærmbillede, Font/skrifttype, nummer/tal&#10;&#10;AI-genereret indhold kan være ukorrekt.">
            <a:extLst>
              <a:ext uri="{FF2B5EF4-FFF2-40B4-BE49-F238E27FC236}">
                <a16:creationId xmlns:a16="http://schemas.microsoft.com/office/drawing/2014/main" id="{067D9E35-4300-40BC-1DAB-7C5AEC3A1218}"/>
              </a:ext>
            </a:extLst>
          </p:cNvPr>
          <p:cNvPicPr>
            <a:picLocks noChangeAspect="1"/>
          </p:cNvPicPr>
          <p:nvPr/>
        </p:nvPicPr>
        <p:blipFill>
          <a:blip r:embed="rId6"/>
          <a:stretch>
            <a:fillRect/>
          </a:stretch>
        </p:blipFill>
        <p:spPr>
          <a:xfrm>
            <a:off x="5452883" y="943840"/>
            <a:ext cx="3468323" cy="3290456"/>
          </a:xfrm>
          <a:prstGeom prst="rect">
            <a:avLst/>
          </a:prstGeom>
        </p:spPr>
      </p:pic>
    </p:spTree>
    <p:extLst>
      <p:ext uri="{BB962C8B-B14F-4D97-AF65-F5344CB8AC3E}">
        <p14:creationId xmlns:p14="http://schemas.microsoft.com/office/powerpoint/2010/main" val="1945917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27">
          <a:extLst>
            <a:ext uri="{FF2B5EF4-FFF2-40B4-BE49-F238E27FC236}">
              <a16:creationId xmlns:a16="http://schemas.microsoft.com/office/drawing/2014/main" id="{5566674C-B19A-D9C2-C658-E3CB37554C80}"/>
            </a:ext>
          </a:extLst>
        </p:cNvPr>
        <p:cNvGrpSpPr/>
        <p:nvPr/>
      </p:nvGrpSpPr>
      <p:grpSpPr>
        <a:xfrm>
          <a:off x="0" y="0"/>
          <a:ext cx="0" cy="0"/>
          <a:chOff x="0" y="0"/>
          <a:chExt cx="0" cy="0"/>
        </a:xfrm>
      </p:grpSpPr>
      <p:sp>
        <p:nvSpPr>
          <p:cNvPr id="428" name="Google Shape;428;p40">
            <a:extLst>
              <a:ext uri="{FF2B5EF4-FFF2-40B4-BE49-F238E27FC236}">
                <a16:creationId xmlns:a16="http://schemas.microsoft.com/office/drawing/2014/main" id="{DA304967-78D5-8538-0D7C-2124DB5CE9DB}"/>
              </a:ext>
            </a:extLst>
          </p:cNvPr>
          <p:cNvSpPr txBox="1"/>
          <p:nvPr/>
        </p:nvSpPr>
        <p:spPr>
          <a:xfrm>
            <a:off x="-10732" y="4732600"/>
            <a:ext cx="18714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1200" u="sng">
                <a:solidFill>
                  <a:schemeClr val="lt1"/>
                </a:solidFill>
                <a:hlinkClick r:id="rId3">
                  <a:extLst>
                    <a:ext uri="{A12FA001-AC4F-418D-AE19-62706E023703}">
                      <ahyp:hlinkClr xmlns:ahyp="http://schemas.microsoft.com/office/drawing/2018/hyperlinkcolor" val="tx"/>
                    </a:ext>
                  </a:extLst>
                </a:hlinkClick>
              </a:rPr>
              <a:t>maskinrummet.github.io</a:t>
            </a:r>
            <a:endParaRPr sz="1200">
              <a:solidFill>
                <a:schemeClr val="lt1"/>
              </a:solidFill>
            </a:endParaRPr>
          </a:p>
        </p:txBody>
      </p:sp>
      <p:sp>
        <p:nvSpPr>
          <p:cNvPr id="430" name="Google Shape;430;p40">
            <a:extLst>
              <a:ext uri="{FF2B5EF4-FFF2-40B4-BE49-F238E27FC236}">
                <a16:creationId xmlns:a16="http://schemas.microsoft.com/office/drawing/2014/main" id="{FD03E05D-9CFE-89BC-57E2-EBFCA24CB444}"/>
              </a:ext>
            </a:extLst>
          </p:cNvPr>
          <p:cNvSpPr txBox="1"/>
          <p:nvPr/>
        </p:nvSpPr>
        <p:spPr>
          <a:xfrm rot="16200000">
            <a:off x="-1436246" y="1368531"/>
            <a:ext cx="3841075" cy="2134411"/>
          </a:xfrm>
          <a:prstGeom prst="rect">
            <a:avLst/>
          </a:prstGeom>
          <a:noFill/>
          <a:ln>
            <a:noFill/>
          </a:ln>
        </p:spPr>
        <p:txBody>
          <a:bodyPr spcFirstLastPara="1" wrap="square" lIns="91425" tIns="91425" rIns="91425" bIns="91425" anchor="t" anchorCtr="0">
            <a:spAutoFit/>
          </a:bodyPr>
          <a:lstStyle/>
          <a:p>
            <a:br>
              <a:rPr lang="da" sz="4200" b="1" dirty="0">
                <a:latin typeface="Raleway"/>
                <a:ea typeface="Raleway"/>
                <a:cs typeface="Raleway"/>
              </a:rPr>
            </a:br>
            <a:r>
              <a:rPr lang="da" sz="4200" b="1" dirty="0">
                <a:solidFill>
                  <a:schemeClr val="lt1"/>
                </a:solidFill>
                <a:latin typeface="Raleway"/>
                <a:ea typeface="Raleway"/>
                <a:cs typeface="Raleway"/>
                <a:sym typeface="Raleway"/>
              </a:rPr>
              <a:t>EVENTYRLIG MASKINE</a:t>
            </a:r>
            <a:endParaRPr sz="4200" b="1" dirty="0">
              <a:solidFill>
                <a:schemeClr val="lt1"/>
              </a:solidFill>
              <a:latin typeface="Raleway"/>
              <a:ea typeface="Raleway"/>
              <a:cs typeface="Raleway"/>
              <a:sym typeface="Raleway"/>
            </a:endParaRPr>
          </a:p>
        </p:txBody>
      </p:sp>
      <p:pic>
        <p:nvPicPr>
          <p:cNvPr id="3" name="Billede 2" descr="Et billede, der indeholder tekst, skærmbillede, software, Font/skrifttype&#10;&#10;AI-genereret indhold kan være ukorrekt.">
            <a:extLst>
              <a:ext uri="{FF2B5EF4-FFF2-40B4-BE49-F238E27FC236}">
                <a16:creationId xmlns:a16="http://schemas.microsoft.com/office/drawing/2014/main" id="{577C537C-3077-5EE0-FAF9-D89656A9A462}"/>
              </a:ext>
            </a:extLst>
          </p:cNvPr>
          <p:cNvPicPr>
            <a:picLocks noChangeAspect="1"/>
          </p:cNvPicPr>
          <p:nvPr/>
        </p:nvPicPr>
        <p:blipFill>
          <a:blip r:embed="rId4"/>
          <a:stretch>
            <a:fillRect/>
          </a:stretch>
        </p:blipFill>
        <p:spPr>
          <a:xfrm>
            <a:off x="1583306" y="729471"/>
            <a:ext cx="6893944" cy="3512030"/>
          </a:xfrm>
          <a:prstGeom prst="rect">
            <a:avLst/>
          </a:prstGeom>
        </p:spPr>
      </p:pic>
    </p:spTree>
    <p:extLst>
      <p:ext uri="{BB962C8B-B14F-4D97-AF65-F5344CB8AC3E}">
        <p14:creationId xmlns:p14="http://schemas.microsoft.com/office/powerpoint/2010/main" val="4822875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41">
          <a:extLst>
            <a:ext uri="{FF2B5EF4-FFF2-40B4-BE49-F238E27FC236}">
              <a16:creationId xmlns:a16="http://schemas.microsoft.com/office/drawing/2014/main" id="{D24F683F-2F14-3360-73B3-A18AE912E40A}"/>
            </a:ext>
          </a:extLst>
        </p:cNvPr>
        <p:cNvGrpSpPr/>
        <p:nvPr/>
      </p:nvGrpSpPr>
      <p:grpSpPr>
        <a:xfrm>
          <a:off x="0" y="0"/>
          <a:ext cx="0" cy="0"/>
          <a:chOff x="0" y="0"/>
          <a:chExt cx="0" cy="0"/>
        </a:xfrm>
      </p:grpSpPr>
      <p:sp>
        <p:nvSpPr>
          <p:cNvPr id="442" name="Google Shape;442;p42">
            <a:extLst>
              <a:ext uri="{FF2B5EF4-FFF2-40B4-BE49-F238E27FC236}">
                <a16:creationId xmlns:a16="http://schemas.microsoft.com/office/drawing/2014/main" id="{937DC404-B91C-D9BB-1E70-484B630D01F8}"/>
              </a:ext>
            </a:extLst>
          </p:cNvPr>
          <p:cNvSpPr txBox="1"/>
          <p:nvPr/>
        </p:nvSpPr>
        <p:spPr>
          <a:xfrm>
            <a:off x="15726" y="4732600"/>
            <a:ext cx="18714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1200" u="sng">
                <a:solidFill>
                  <a:schemeClr val="lt1"/>
                </a:solidFill>
                <a:hlinkClick r:id="rId3">
                  <a:extLst>
                    <a:ext uri="{A12FA001-AC4F-418D-AE19-62706E023703}">
                      <ahyp:hlinkClr xmlns:ahyp="http://schemas.microsoft.com/office/drawing/2018/hyperlinkcolor" val="tx"/>
                    </a:ext>
                  </a:extLst>
                </a:hlinkClick>
              </a:rPr>
              <a:t>maskinrummet.github.io</a:t>
            </a:r>
            <a:endParaRPr sz="1200">
              <a:solidFill>
                <a:schemeClr val="lt1"/>
              </a:solidFill>
            </a:endParaRPr>
          </a:p>
        </p:txBody>
      </p:sp>
      <p:sp>
        <p:nvSpPr>
          <p:cNvPr id="3" name="Google Shape;430;p40">
            <a:extLst>
              <a:ext uri="{FF2B5EF4-FFF2-40B4-BE49-F238E27FC236}">
                <a16:creationId xmlns:a16="http://schemas.microsoft.com/office/drawing/2014/main" id="{1DECF06B-5C4A-5AF0-1F34-B340B34EDE9A}"/>
              </a:ext>
            </a:extLst>
          </p:cNvPr>
          <p:cNvSpPr txBox="1"/>
          <p:nvPr/>
        </p:nvSpPr>
        <p:spPr>
          <a:xfrm rot="16200000">
            <a:off x="-1436246" y="1368531"/>
            <a:ext cx="3841075" cy="2134411"/>
          </a:xfrm>
          <a:prstGeom prst="rect">
            <a:avLst/>
          </a:prstGeom>
          <a:noFill/>
          <a:ln>
            <a:noFill/>
          </a:ln>
        </p:spPr>
        <p:txBody>
          <a:bodyPr spcFirstLastPara="1" wrap="square" lIns="91425" tIns="91425" rIns="91425" bIns="91425" anchor="t" anchorCtr="0">
            <a:spAutoFit/>
          </a:bodyPr>
          <a:lstStyle/>
          <a:p>
            <a:br>
              <a:rPr lang="da" sz="4200" b="1" dirty="0">
                <a:latin typeface="Raleway"/>
                <a:ea typeface="Raleway"/>
                <a:cs typeface="Raleway"/>
              </a:rPr>
            </a:br>
            <a:r>
              <a:rPr lang="da" sz="4200" b="1" dirty="0">
                <a:solidFill>
                  <a:schemeClr val="lt1"/>
                </a:solidFill>
                <a:latin typeface="Raleway"/>
                <a:ea typeface="Raleway"/>
                <a:cs typeface="Raleway"/>
                <a:sym typeface="Raleway"/>
              </a:rPr>
              <a:t>EVENTYRLIG MASKINE</a:t>
            </a:r>
            <a:endParaRPr sz="4200" b="1" dirty="0">
              <a:solidFill>
                <a:schemeClr val="lt1"/>
              </a:solidFill>
              <a:latin typeface="Raleway"/>
              <a:ea typeface="Raleway"/>
              <a:cs typeface="Raleway"/>
              <a:sym typeface="Raleway"/>
            </a:endParaRPr>
          </a:p>
        </p:txBody>
      </p:sp>
      <p:pic>
        <p:nvPicPr>
          <p:cNvPr id="4" name="Billede 3" descr="Et billede, der indeholder tekst, skærmbillede, Font/skrifttype, nummer/tal&#10;&#10;AI-genereret indhold kan være ukorrekt.">
            <a:extLst>
              <a:ext uri="{FF2B5EF4-FFF2-40B4-BE49-F238E27FC236}">
                <a16:creationId xmlns:a16="http://schemas.microsoft.com/office/drawing/2014/main" id="{5D613B1A-647F-74C0-53DD-B54B7F74C17F}"/>
              </a:ext>
            </a:extLst>
          </p:cNvPr>
          <p:cNvPicPr>
            <a:picLocks noChangeAspect="1"/>
          </p:cNvPicPr>
          <p:nvPr/>
        </p:nvPicPr>
        <p:blipFill>
          <a:blip r:embed="rId4"/>
          <a:stretch>
            <a:fillRect/>
          </a:stretch>
        </p:blipFill>
        <p:spPr>
          <a:xfrm>
            <a:off x="2190422" y="0"/>
            <a:ext cx="6251212" cy="5143500"/>
          </a:xfrm>
          <a:prstGeom prst="rect">
            <a:avLst/>
          </a:prstGeom>
        </p:spPr>
      </p:pic>
    </p:spTree>
    <p:extLst>
      <p:ext uri="{BB962C8B-B14F-4D97-AF65-F5344CB8AC3E}">
        <p14:creationId xmlns:p14="http://schemas.microsoft.com/office/powerpoint/2010/main" val="15305505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48">
          <a:extLst>
            <a:ext uri="{FF2B5EF4-FFF2-40B4-BE49-F238E27FC236}">
              <a16:creationId xmlns:a16="http://schemas.microsoft.com/office/drawing/2014/main" id="{375F9EC5-A60F-82FA-B7BC-F2485D3E650D}"/>
            </a:ext>
          </a:extLst>
        </p:cNvPr>
        <p:cNvGrpSpPr/>
        <p:nvPr/>
      </p:nvGrpSpPr>
      <p:grpSpPr>
        <a:xfrm>
          <a:off x="0" y="0"/>
          <a:ext cx="0" cy="0"/>
          <a:chOff x="0" y="0"/>
          <a:chExt cx="0" cy="0"/>
        </a:xfrm>
      </p:grpSpPr>
      <p:sp>
        <p:nvSpPr>
          <p:cNvPr id="449" name="Google Shape;449;p43">
            <a:extLst>
              <a:ext uri="{FF2B5EF4-FFF2-40B4-BE49-F238E27FC236}">
                <a16:creationId xmlns:a16="http://schemas.microsoft.com/office/drawing/2014/main" id="{215B2B86-304C-A804-4FBC-46B41DC1B0C9}"/>
              </a:ext>
            </a:extLst>
          </p:cNvPr>
          <p:cNvSpPr txBox="1"/>
          <p:nvPr/>
        </p:nvSpPr>
        <p:spPr>
          <a:xfrm>
            <a:off x="42184" y="4732600"/>
            <a:ext cx="18714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1200" u="sng">
                <a:solidFill>
                  <a:schemeClr val="lt1"/>
                </a:solidFill>
                <a:hlinkClick r:id="rId3">
                  <a:extLst>
                    <a:ext uri="{A12FA001-AC4F-418D-AE19-62706E023703}">
                      <ahyp:hlinkClr xmlns:ahyp="http://schemas.microsoft.com/office/drawing/2018/hyperlinkcolor" val="tx"/>
                    </a:ext>
                  </a:extLst>
                </a:hlinkClick>
              </a:rPr>
              <a:t>maskinrummet.github.io</a:t>
            </a:r>
            <a:endParaRPr sz="1200">
              <a:solidFill>
                <a:schemeClr val="lt1"/>
              </a:solidFill>
            </a:endParaRPr>
          </a:p>
        </p:txBody>
      </p:sp>
      <p:sp>
        <p:nvSpPr>
          <p:cNvPr id="3" name="Google Shape;430;p40">
            <a:extLst>
              <a:ext uri="{FF2B5EF4-FFF2-40B4-BE49-F238E27FC236}">
                <a16:creationId xmlns:a16="http://schemas.microsoft.com/office/drawing/2014/main" id="{17363574-A5FC-4610-E7C3-7B7DF7C43DAC}"/>
              </a:ext>
            </a:extLst>
          </p:cNvPr>
          <p:cNvSpPr txBox="1"/>
          <p:nvPr/>
        </p:nvSpPr>
        <p:spPr>
          <a:xfrm rot="16200000">
            <a:off x="-1436246" y="1368531"/>
            <a:ext cx="3841075" cy="2134411"/>
          </a:xfrm>
          <a:prstGeom prst="rect">
            <a:avLst/>
          </a:prstGeom>
          <a:noFill/>
          <a:ln>
            <a:noFill/>
          </a:ln>
        </p:spPr>
        <p:txBody>
          <a:bodyPr spcFirstLastPara="1" wrap="square" lIns="91425" tIns="91425" rIns="91425" bIns="91425" anchor="t" anchorCtr="0">
            <a:spAutoFit/>
          </a:bodyPr>
          <a:lstStyle/>
          <a:p>
            <a:br>
              <a:rPr lang="da" sz="4200" b="1" dirty="0">
                <a:latin typeface="Raleway"/>
                <a:ea typeface="Raleway"/>
                <a:cs typeface="Raleway"/>
              </a:rPr>
            </a:br>
            <a:r>
              <a:rPr lang="da" sz="4200" b="1" dirty="0">
                <a:solidFill>
                  <a:schemeClr val="lt1"/>
                </a:solidFill>
                <a:latin typeface="Raleway"/>
                <a:ea typeface="Raleway"/>
                <a:cs typeface="Raleway"/>
                <a:sym typeface="Raleway"/>
              </a:rPr>
              <a:t>EVENTYRLIG MASKINE</a:t>
            </a:r>
            <a:endParaRPr sz="4200" b="1" dirty="0">
              <a:solidFill>
                <a:schemeClr val="lt1"/>
              </a:solidFill>
              <a:latin typeface="Raleway"/>
              <a:ea typeface="Raleway"/>
              <a:cs typeface="Raleway"/>
              <a:sym typeface="Raleway"/>
            </a:endParaRPr>
          </a:p>
        </p:txBody>
      </p:sp>
      <p:pic>
        <p:nvPicPr>
          <p:cNvPr id="6" name="Billede 5" descr="Et billede, der indeholder tekst, skærmbillede, software, Operationssystem&#10;&#10;AI-genereret indhold kan være ukorrekt.">
            <a:extLst>
              <a:ext uri="{FF2B5EF4-FFF2-40B4-BE49-F238E27FC236}">
                <a16:creationId xmlns:a16="http://schemas.microsoft.com/office/drawing/2014/main" id="{329F20CE-BEEC-80CC-B3D9-9256169F0A32}"/>
              </a:ext>
            </a:extLst>
          </p:cNvPr>
          <p:cNvPicPr>
            <a:picLocks noChangeAspect="1"/>
          </p:cNvPicPr>
          <p:nvPr/>
        </p:nvPicPr>
        <p:blipFill>
          <a:blip r:embed="rId4"/>
          <a:stretch>
            <a:fillRect/>
          </a:stretch>
        </p:blipFill>
        <p:spPr>
          <a:xfrm>
            <a:off x="2962805" y="0"/>
            <a:ext cx="4684881" cy="5143500"/>
          </a:xfrm>
          <a:prstGeom prst="rect">
            <a:avLst/>
          </a:prstGeom>
        </p:spPr>
      </p:pic>
    </p:spTree>
    <p:extLst>
      <p:ext uri="{BB962C8B-B14F-4D97-AF65-F5344CB8AC3E}">
        <p14:creationId xmlns:p14="http://schemas.microsoft.com/office/powerpoint/2010/main" val="11103519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48">
          <a:extLst>
            <a:ext uri="{FF2B5EF4-FFF2-40B4-BE49-F238E27FC236}">
              <a16:creationId xmlns:a16="http://schemas.microsoft.com/office/drawing/2014/main" id="{A3B88B0B-871E-DCC4-F34B-AD5D148763F0}"/>
            </a:ext>
          </a:extLst>
        </p:cNvPr>
        <p:cNvGrpSpPr/>
        <p:nvPr/>
      </p:nvGrpSpPr>
      <p:grpSpPr>
        <a:xfrm>
          <a:off x="0" y="0"/>
          <a:ext cx="0" cy="0"/>
          <a:chOff x="0" y="0"/>
          <a:chExt cx="0" cy="0"/>
        </a:xfrm>
      </p:grpSpPr>
      <p:sp>
        <p:nvSpPr>
          <p:cNvPr id="449" name="Google Shape;449;p43">
            <a:extLst>
              <a:ext uri="{FF2B5EF4-FFF2-40B4-BE49-F238E27FC236}">
                <a16:creationId xmlns:a16="http://schemas.microsoft.com/office/drawing/2014/main" id="{6DBDC75D-1E0D-C312-FAC6-8D9412334A33}"/>
              </a:ext>
            </a:extLst>
          </p:cNvPr>
          <p:cNvSpPr txBox="1"/>
          <p:nvPr/>
        </p:nvSpPr>
        <p:spPr>
          <a:xfrm>
            <a:off x="42184" y="4732600"/>
            <a:ext cx="18714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1200" u="sng">
                <a:solidFill>
                  <a:schemeClr val="lt1"/>
                </a:solidFill>
                <a:hlinkClick r:id="rId3">
                  <a:extLst>
                    <a:ext uri="{A12FA001-AC4F-418D-AE19-62706E023703}">
                      <ahyp:hlinkClr xmlns:ahyp="http://schemas.microsoft.com/office/drawing/2018/hyperlinkcolor" val="tx"/>
                    </a:ext>
                  </a:extLst>
                </a:hlinkClick>
              </a:rPr>
              <a:t>maskinrummet.github.io</a:t>
            </a:r>
            <a:endParaRPr sz="1200">
              <a:solidFill>
                <a:schemeClr val="lt1"/>
              </a:solidFill>
            </a:endParaRPr>
          </a:p>
        </p:txBody>
      </p:sp>
      <p:sp>
        <p:nvSpPr>
          <p:cNvPr id="3" name="Google Shape;430;p40">
            <a:extLst>
              <a:ext uri="{FF2B5EF4-FFF2-40B4-BE49-F238E27FC236}">
                <a16:creationId xmlns:a16="http://schemas.microsoft.com/office/drawing/2014/main" id="{CC28E544-B9A3-6C55-280B-373598A5B966}"/>
              </a:ext>
            </a:extLst>
          </p:cNvPr>
          <p:cNvSpPr txBox="1"/>
          <p:nvPr/>
        </p:nvSpPr>
        <p:spPr>
          <a:xfrm rot="16200000">
            <a:off x="-1436246" y="1368531"/>
            <a:ext cx="3841075" cy="2134411"/>
          </a:xfrm>
          <a:prstGeom prst="rect">
            <a:avLst/>
          </a:prstGeom>
          <a:noFill/>
          <a:ln>
            <a:noFill/>
          </a:ln>
        </p:spPr>
        <p:txBody>
          <a:bodyPr spcFirstLastPara="1" wrap="square" lIns="91425" tIns="91425" rIns="91425" bIns="91425" anchor="t" anchorCtr="0">
            <a:spAutoFit/>
          </a:bodyPr>
          <a:lstStyle/>
          <a:p>
            <a:br>
              <a:rPr lang="da" sz="4200" b="1" dirty="0">
                <a:latin typeface="Raleway"/>
                <a:ea typeface="Raleway"/>
                <a:cs typeface="Raleway"/>
              </a:rPr>
            </a:br>
            <a:r>
              <a:rPr lang="da" sz="4200" b="1" dirty="0">
                <a:solidFill>
                  <a:schemeClr val="lt1"/>
                </a:solidFill>
                <a:latin typeface="Raleway"/>
                <a:ea typeface="Raleway"/>
                <a:cs typeface="Raleway"/>
                <a:sym typeface="Raleway"/>
              </a:rPr>
              <a:t>EVENTYRLIG MASKINE</a:t>
            </a:r>
            <a:endParaRPr sz="4200" b="1" dirty="0">
              <a:solidFill>
                <a:schemeClr val="lt1"/>
              </a:solidFill>
              <a:latin typeface="Raleway"/>
              <a:ea typeface="Raleway"/>
              <a:cs typeface="Raleway"/>
              <a:sym typeface="Raleway"/>
            </a:endParaRPr>
          </a:p>
        </p:txBody>
      </p:sp>
      <p:pic>
        <p:nvPicPr>
          <p:cNvPr id="2" name="Billede 1" descr="Et billede, der indeholder tekst, skærmbillede, Font/skrifttype&#10;&#10;AI-genereret indhold kan være ukorrekt.">
            <a:extLst>
              <a:ext uri="{FF2B5EF4-FFF2-40B4-BE49-F238E27FC236}">
                <a16:creationId xmlns:a16="http://schemas.microsoft.com/office/drawing/2014/main" id="{8EB7ECB0-1209-3BE3-BC4E-C0AF6FF541F2}"/>
              </a:ext>
            </a:extLst>
          </p:cNvPr>
          <p:cNvPicPr>
            <a:picLocks noChangeAspect="1"/>
          </p:cNvPicPr>
          <p:nvPr/>
        </p:nvPicPr>
        <p:blipFill>
          <a:blip r:embed="rId4"/>
          <a:stretch>
            <a:fillRect/>
          </a:stretch>
        </p:blipFill>
        <p:spPr>
          <a:xfrm>
            <a:off x="2933660" y="194094"/>
            <a:ext cx="4387330" cy="4755312"/>
          </a:xfrm>
          <a:prstGeom prst="rect">
            <a:avLst/>
          </a:prstGeom>
        </p:spPr>
      </p:pic>
    </p:spTree>
    <p:extLst>
      <p:ext uri="{BB962C8B-B14F-4D97-AF65-F5344CB8AC3E}">
        <p14:creationId xmlns:p14="http://schemas.microsoft.com/office/powerpoint/2010/main" val="29091112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40"/>
          <p:cNvSpPr txBox="1"/>
          <p:nvPr/>
        </p:nvSpPr>
        <p:spPr>
          <a:xfrm>
            <a:off x="-10732" y="4732600"/>
            <a:ext cx="18714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1200" u="sng">
                <a:solidFill>
                  <a:schemeClr val="lt1"/>
                </a:solidFill>
                <a:hlinkClick r:id="rId3">
                  <a:extLst>
                    <a:ext uri="{A12FA001-AC4F-418D-AE19-62706E023703}">
                      <ahyp:hlinkClr xmlns:ahyp="http://schemas.microsoft.com/office/drawing/2018/hyperlinkcolor" val="tx"/>
                    </a:ext>
                  </a:extLst>
                </a:hlinkClick>
              </a:rPr>
              <a:t>maskinrummet.github.io</a:t>
            </a:r>
            <a:endParaRPr sz="1200">
              <a:solidFill>
                <a:schemeClr val="lt1"/>
              </a:solidFill>
            </a:endParaRPr>
          </a:p>
        </p:txBody>
      </p:sp>
      <p:sp>
        <p:nvSpPr>
          <p:cNvPr id="430" name="Google Shape;430;p40"/>
          <p:cNvSpPr txBox="1"/>
          <p:nvPr/>
        </p:nvSpPr>
        <p:spPr>
          <a:xfrm rot="16200000">
            <a:off x="-1436246" y="1368531"/>
            <a:ext cx="3841075" cy="2134411"/>
          </a:xfrm>
          <a:prstGeom prst="rect">
            <a:avLst/>
          </a:prstGeom>
          <a:noFill/>
          <a:ln>
            <a:noFill/>
          </a:ln>
        </p:spPr>
        <p:txBody>
          <a:bodyPr spcFirstLastPara="1" wrap="square" lIns="91425" tIns="91425" rIns="91425" bIns="91425" anchor="t" anchorCtr="0">
            <a:spAutoFit/>
          </a:bodyPr>
          <a:lstStyle/>
          <a:p>
            <a:br>
              <a:rPr lang="da" sz="4200" b="1" dirty="0">
                <a:latin typeface="Raleway"/>
                <a:ea typeface="Raleway"/>
                <a:cs typeface="Raleway"/>
              </a:rPr>
            </a:br>
            <a:r>
              <a:rPr lang="da" sz="4200" b="1" dirty="0">
                <a:solidFill>
                  <a:schemeClr val="lt1"/>
                </a:solidFill>
                <a:latin typeface="Raleway"/>
                <a:ea typeface="Raleway"/>
                <a:cs typeface="Raleway"/>
                <a:sym typeface="Raleway"/>
              </a:rPr>
              <a:t>EVENTYRLIG MASKINE</a:t>
            </a:r>
            <a:endParaRPr sz="4200" b="1" dirty="0">
              <a:solidFill>
                <a:schemeClr val="lt1"/>
              </a:solidFill>
              <a:latin typeface="Raleway"/>
              <a:ea typeface="Raleway"/>
              <a:cs typeface="Raleway"/>
              <a:sym typeface="Raleway"/>
            </a:endParaRPr>
          </a:p>
        </p:txBody>
      </p:sp>
      <p:pic>
        <p:nvPicPr>
          <p:cNvPr id="2" name="Billede 1">
            <a:extLst>
              <a:ext uri="{FF2B5EF4-FFF2-40B4-BE49-F238E27FC236}">
                <a16:creationId xmlns:a16="http://schemas.microsoft.com/office/drawing/2014/main" id="{19E13E60-FF4F-A787-547C-F171B5686103}"/>
              </a:ext>
            </a:extLst>
          </p:cNvPr>
          <p:cNvPicPr>
            <a:picLocks noChangeAspect="1"/>
          </p:cNvPicPr>
          <p:nvPr/>
        </p:nvPicPr>
        <p:blipFill>
          <a:blip r:embed="rId4"/>
          <a:srcRect r="170"/>
          <a:stretch>
            <a:fillRect/>
          </a:stretch>
        </p:blipFill>
        <p:spPr>
          <a:xfrm>
            <a:off x="2686589" y="107830"/>
            <a:ext cx="4872808" cy="4895491"/>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27">
          <a:extLst>
            <a:ext uri="{FF2B5EF4-FFF2-40B4-BE49-F238E27FC236}">
              <a16:creationId xmlns:a16="http://schemas.microsoft.com/office/drawing/2014/main" id="{994EC988-3668-619B-7F6E-B66E557A0605}"/>
            </a:ext>
          </a:extLst>
        </p:cNvPr>
        <p:cNvGrpSpPr/>
        <p:nvPr/>
      </p:nvGrpSpPr>
      <p:grpSpPr>
        <a:xfrm>
          <a:off x="0" y="0"/>
          <a:ext cx="0" cy="0"/>
          <a:chOff x="0" y="0"/>
          <a:chExt cx="0" cy="0"/>
        </a:xfrm>
      </p:grpSpPr>
      <p:sp>
        <p:nvSpPr>
          <p:cNvPr id="428" name="Google Shape;428;p40">
            <a:extLst>
              <a:ext uri="{FF2B5EF4-FFF2-40B4-BE49-F238E27FC236}">
                <a16:creationId xmlns:a16="http://schemas.microsoft.com/office/drawing/2014/main" id="{7729F190-45B2-58C8-DB32-1CB130D68C82}"/>
              </a:ext>
            </a:extLst>
          </p:cNvPr>
          <p:cNvSpPr txBox="1"/>
          <p:nvPr/>
        </p:nvSpPr>
        <p:spPr>
          <a:xfrm>
            <a:off x="-10732" y="4732600"/>
            <a:ext cx="18714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1200" u="sng">
                <a:solidFill>
                  <a:schemeClr val="lt1"/>
                </a:solidFill>
                <a:hlinkClick r:id="rId3">
                  <a:extLst>
                    <a:ext uri="{A12FA001-AC4F-418D-AE19-62706E023703}">
                      <ahyp:hlinkClr xmlns:ahyp="http://schemas.microsoft.com/office/drawing/2018/hyperlinkcolor" val="tx"/>
                    </a:ext>
                  </a:extLst>
                </a:hlinkClick>
              </a:rPr>
              <a:t>maskinrummet.github.io</a:t>
            </a:r>
            <a:endParaRPr sz="1200">
              <a:solidFill>
                <a:schemeClr val="lt1"/>
              </a:solidFill>
            </a:endParaRPr>
          </a:p>
        </p:txBody>
      </p:sp>
      <p:sp>
        <p:nvSpPr>
          <p:cNvPr id="430" name="Google Shape;430;p40">
            <a:extLst>
              <a:ext uri="{FF2B5EF4-FFF2-40B4-BE49-F238E27FC236}">
                <a16:creationId xmlns:a16="http://schemas.microsoft.com/office/drawing/2014/main" id="{103876A2-D801-499B-C521-F87E01C10AD0}"/>
              </a:ext>
            </a:extLst>
          </p:cNvPr>
          <p:cNvSpPr txBox="1"/>
          <p:nvPr/>
        </p:nvSpPr>
        <p:spPr>
          <a:xfrm rot="16200000">
            <a:off x="-1436246" y="1368531"/>
            <a:ext cx="3841075" cy="2134411"/>
          </a:xfrm>
          <a:prstGeom prst="rect">
            <a:avLst/>
          </a:prstGeom>
          <a:noFill/>
          <a:ln>
            <a:noFill/>
          </a:ln>
        </p:spPr>
        <p:txBody>
          <a:bodyPr spcFirstLastPara="1" wrap="square" lIns="91425" tIns="91425" rIns="91425" bIns="91425" anchor="t" anchorCtr="0">
            <a:spAutoFit/>
          </a:bodyPr>
          <a:lstStyle/>
          <a:p>
            <a:br>
              <a:rPr lang="da" sz="4200" b="1" dirty="0">
                <a:latin typeface="Raleway"/>
                <a:ea typeface="Raleway"/>
                <a:cs typeface="Raleway"/>
              </a:rPr>
            </a:br>
            <a:r>
              <a:rPr lang="da" sz="4200" b="1" dirty="0">
                <a:solidFill>
                  <a:schemeClr val="lt1"/>
                </a:solidFill>
                <a:latin typeface="Raleway"/>
                <a:ea typeface="Raleway"/>
                <a:cs typeface="Raleway"/>
                <a:sym typeface="Raleway"/>
              </a:rPr>
              <a:t>EVENTYRLIG MASKINE</a:t>
            </a:r>
            <a:endParaRPr sz="4200" b="1" dirty="0">
              <a:solidFill>
                <a:schemeClr val="lt1"/>
              </a:solidFill>
              <a:latin typeface="Raleway"/>
              <a:ea typeface="Raleway"/>
              <a:cs typeface="Raleway"/>
              <a:sym typeface="Raleway"/>
            </a:endParaRPr>
          </a:p>
        </p:txBody>
      </p:sp>
      <p:pic>
        <p:nvPicPr>
          <p:cNvPr id="4" name="Billede 3">
            <a:extLst>
              <a:ext uri="{FF2B5EF4-FFF2-40B4-BE49-F238E27FC236}">
                <a16:creationId xmlns:a16="http://schemas.microsoft.com/office/drawing/2014/main" id="{89C42032-974F-45F3-92D8-D0F9FF846A0E}"/>
              </a:ext>
            </a:extLst>
          </p:cNvPr>
          <p:cNvPicPr>
            <a:picLocks noChangeAspect="1"/>
          </p:cNvPicPr>
          <p:nvPr/>
        </p:nvPicPr>
        <p:blipFill>
          <a:blip r:embed="rId4"/>
          <a:stretch>
            <a:fillRect/>
          </a:stretch>
        </p:blipFill>
        <p:spPr>
          <a:xfrm>
            <a:off x="1525478" y="747713"/>
            <a:ext cx="7038975" cy="3648075"/>
          </a:xfrm>
          <a:prstGeom prst="rect">
            <a:avLst/>
          </a:prstGeom>
        </p:spPr>
      </p:pic>
    </p:spTree>
    <p:extLst>
      <p:ext uri="{BB962C8B-B14F-4D97-AF65-F5344CB8AC3E}">
        <p14:creationId xmlns:p14="http://schemas.microsoft.com/office/powerpoint/2010/main" val="6048116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42"/>
          <p:cNvSpPr txBox="1"/>
          <p:nvPr/>
        </p:nvSpPr>
        <p:spPr>
          <a:xfrm>
            <a:off x="15726" y="4732600"/>
            <a:ext cx="18714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1200" u="sng">
                <a:solidFill>
                  <a:schemeClr val="lt1"/>
                </a:solidFill>
                <a:hlinkClick r:id="rId3">
                  <a:extLst>
                    <a:ext uri="{A12FA001-AC4F-418D-AE19-62706E023703}">
                      <ahyp:hlinkClr xmlns:ahyp="http://schemas.microsoft.com/office/drawing/2018/hyperlinkcolor" val="tx"/>
                    </a:ext>
                  </a:extLst>
                </a:hlinkClick>
              </a:rPr>
              <a:t>maskinrummet.github.io</a:t>
            </a:r>
            <a:endParaRPr sz="1200">
              <a:solidFill>
                <a:schemeClr val="lt1"/>
              </a:solidFill>
            </a:endParaRPr>
          </a:p>
        </p:txBody>
      </p:sp>
      <p:pic>
        <p:nvPicPr>
          <p:cNvPr id="443" name="Google Shape;443;p42" title="Screenshot 2025-10-09 20.30.02.png"/>
          <p:cNvPicPr preferRelativeResize="0"/>
          <p:nvPr/>
        </p:nvPicPr>
        <p:blipFill rotWithShape="1">
          <a:blip r:embed="rId4">
            <a:alphaModFix/>
          </a:blip>
          <a:srcRect t="36423"/>
          <a:stretch/>
        </p:blipFill>
        <p:spPr>
          <a:xfrm>
            <a:off x="2111522" y="918100"/>
            <a:ext cx="6627027" cy="3280826"/>
          </a:xfrm>
          <a:prstGeom prst="rect">
            <a:avLst/>
          </a:prstGeom>
          <a:noFill/>
          <a:ln>
            <a:noFill/>
          </a:ln>
        </p:spPr>
      </p:pic>
      <p:sp>
        <p:nvSpPr>
          <p:cNvPr id="3" name="Google Shape;430;p40">
            <a:extLst>
              <a:ext uri="{FF2B5EF4-FFF2-40B4-BE49-F238E27FC236}">
                <a16:creationId xmlns:a16="http://schemas.microsoft.com/office/drawing/2014/main" id="{7401300F-1E1F-12DE-5FB4-4027D77FC4F0}"/>
              </a:ext>
            </a:extLst>
          </p:cNvPr>
          <p:cNvSpPr txBox="1"/>
          <p:nvPr/>
        </p:nvSpPr>
        <p:spPr>
          <a:xfrm rot="16200000">
            <a:off x="-1436246" y="1368531"/>
            <a:ext cx="3841075" cy="2134411"/>
          </a:xfrm>
          <a:prstGeom prst="rect">
            <a:avLst/>
          </a:prstGeom>
          <a:noFill/>
          <a:ln>
            <a:noFill/>
          </a:ln>
        </p:spPr>
        <p:txBody>
          <a:bodyPr spcFirstLastPara="1" wrap="square" lIns="91425" tIns="91425" rIns="91425" bIns="91425" anchor="t" anchorCtr="0">
            <a:spAutoFit/>
          </a:bodyPr>
          <a:lstStyle/>
          <a:p>
            <a:br>
              <a:rPr lang="da" sz="4200" b="1" dirty="0">
                <a:latin typeface="Raleway"/>
                <a:ea typeface="Raleway"/>
                <a:cs typeface="Raleway"/>
              </a:rPr>
            </a:br>
            <a:r>
              <a:rPr lang="da" sz="4200" b="1" dirty="0">
                <a:solidFill>
                  <a:schemeClr val="lt1"/>
                </a:solidFill>
                <a:latin typeface="Raleway"/>
                <a:ea typeface="Raleway"/>
                <a:cs typeface="Raleway"/>
                <a:sym typeface="Raleway"/>
              </a:rPr>
              <a:t>EVENTYRLIG MASKINE</a:t>
            </a:r>
            <a:endParaRPr sz="4200" b="1" dirty="0">
              <a:solidFill>
                <a:schemeClr val="lt1"/>
              </a:solidFill>
              <a:latin typeface="Raleway"/>
              <a:ea typeface="Raleway"/>
              <a:cs typeface="Raleway"/>
              <a:sym typeface="Raleway"/>
            </a:endParaRPr>
          </a:p>
        </p:txBody>
      </p:sp>
      <p:pic>
        <p:nvPicPr>
          <p:cNvPr id="2" name="Billede 1" descr="Et billede, der indeholder tekst, skærmbillede, Font/skrifttype, software&#10;&#10;AI-genereret indhold kan være ukorrekt.">
            <a:extLst>
              <a:ext uri="{FF2B5EF4-FFF2-40B4-BE49-F238E27FC236}">
                <a16:creationId xmlns:a16="http://schemas.microsoft.com/office/drawing/2014/main" id="{C5E4958A-281E-C6E3-E6CD-BA83A57DE24D}"/>
              </a:ext>
            </a:extLst>
          </p:cNvPr>
          <p:cNvPicPr>
            <a:picLocks noChangeAspect="1"/>
          </p:cNvPicPr>
          <p:nvPr/>
        </p:nvPicPr>
        <p:blipFill>
          <a:blip r:embed="rId5"/>
          <a:srcRect l="12051" t="46465" r="13095" b="5657"/>
          <a:stretch>
            <a:fillRect/>
          </a:stretch>
        </p:blipFill>
        <p:spPr>
          <a:xfrm>
            <a:off x="2111861" y="1456989"/>
            <a:ext cx="6629267" cy="1843452"/>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48">
          <a:extLst>
            <a:ext uri="{FF2B5EF4-FFF2-40B4-BE49-F238E27FC236}">
              <a16:creationId xmlns:a16="http://schemas.microsoft.com/office/drawing/2014/main" id="{AE9E53A1-64D4-49B3-3DF5-9749C680EF23}"/>
            </a:ext>
          </a:extLst>
        </p:cNvPr>
        <p:cNvGrpSpPr/>
        <p:nvPr/>
      </p:nvGrpSpPr>
      <p:grpSpPr>
        <a:xfrm>
          <a:off x="0" y="0"/>
          <a:ext cx="0" cy="0"/>
          <a:chOff x="0" y="0"/>
          <a:chExt cx="0" cy="0"/>
        </a:xfrm>
      </p:grpSpPr>
      <p:sp>
        <p:nvSpPr>
          <p:cNvPr id="449" name="Google Shape;449;p43">
            <a:extLst>
              <a:ext uri="{FF2B5EF4-FFF2-40B4-BE49-F238E27FC236}">
                <a16:creationId xmlns:a16="http://schemas.microsoft.com/office/drawing/2014/main" id="{D5E48113-334A-426B-A33A-B73A0FD5A533}"/>
              </a:ext>
            </a:extLst>
          </p:cNvPr>
          <p:cNvSpPr txBox="1"/>
          <p:nvPr/>
        </p:nvSpPr>
        <p:spPr>
          <a:xfrm>
            <a:off x="42184" y="4732600"/>
            <a:ext cx="18714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1200" u="sng">
                <a:solidFill>
                  <a:schemeClr val="lt1"/>
                </a:solidFill>
                <a:hlinkClick r:id="rId3">
                  <a:extLst>
                    <a:ext uri="{A12FA001-AC4F-418D-AE19-62706E023703}">
                      <ahyp:hlinkClr xmlns:ahyp="http://schemas.microsoft.com/office/drawing/2018/hyperlinkcolor" val="tx"/>
                    </a:ext>
                  </a:extLst>
                </a:hlinkClick>
              </a:rPr>
              <a:t>maskinrummet.github.io</a:t>
            </a:r>
            <a:endParaRPr sz="1200">
              <a:solidFill>
                <a:schemeClr val="lt1"/>
              </a:solidFill>
            </a:endParaRPr>
          </a:p>
        </p:txBody>
      </p:sp>
      <p:sp>
        <p:nvSpPr>
          <p:cNvPr id="3" name="Google Shape;430;p40">
            <a:extLst>
              <a:ext uri="{FF2B5EF4-FFF2-40B4-BE49-F238E27FC236}">
                <a16:creationId xmlns:a16="http://schemas.microsoft.com/office/drawing/2014/main" id="{359362BF-EDAA-4C10-997F-B15C29026211}"/>
              </a:ext>
            </a:extLst>
          </p:cNvPr>
          <p:cNvSpPr txBox="1"/>
          <p:nvPr/>
        </p:nvSpPr>
        <p:spPr>
          <a:xfrm rot="16200000">
            <a:off x="-1436246" y="1368531"/>
            <a:ext cx="3841075" cy="2134411"/>
          </a:xfrm>
          <a:prstGeom prst="rect">
            <a:avLst/>
          </a:prstGeom>
          <a:noFill/>
          <a:ln>
            <a:noFill/>
          </a:ln>
        </p:spPr>
        <p:txBody>
          <a:bodyPr spcFirstLastPara="1" wrap="square" lIns="91425" tIns="91425" rIns="91425" bIns="91425" anchor="t" anchorCtr="0">
            <a:spAutoFit/>
          </a:bodyPr>
          <a:lstStyle/>
          <a:p>
            <a:br>
              <a:rPr lang="da" sz="4200" b="1" dirty="0">
                <a:latin typeface="Raleway"/>
                <a:ea typeface="Raleway"/>
                <a:cs typeface="Raleway"/>
              </a:rPr>
            </a:br>
            <a:r>
              <a:rPr lang="da" sz="4200" b="1" dirty="0">
                <a:solidFill>
                  <a:schemeClr val="lt1"/>
                </a:solidFill>
                <a:latin typeface="Raleway"/>
                <a:ea typeface="Raleway"/>
                <a:cs typeface="Raleway"/>
                <a:sym typeface="Raleway"/>
              </a:rPr>
              <a:t>EVENTYRLIG MASKINE</a:t>
            </a:r>
            <a:endParaRPr sz="4200" b="1" dirty="0">
              <a:solidFill>
                <a:schemeClr val="lt1"/>
              </a:solidFill>
              <a:latin typeface="Raleway"/>
              <a:ea typeface="Raleway"/>
              <a:cs typeface="Raleway"/>
              <a:sym typeface="Raleway"/>
            </a:endParaRPr>
          </a:p>
        </p:txBody>
      </p:sp>
      <p:pic>
        <p:nvPicPr>
          <p:cNvPr id="2" name="Billede 1">
            <a:extLst>
              <a:ext uri="{FF2B5EF4-FFF2-40B4-BE49-F238E27FC236}">
                <a16:creationId xmlns:a16="http://schemas.microsoft.com/office/drawing/2014/main" id="{302FF609-4427-A9B2-FFB0-3CF3FADB0AC3}"/>
              </a:ext>
            </a:extLst>
          </p:cNvPr>
          <p:cNvPicPr>
            <a:picLocks noChangeAspect="1"/>
          </p:cNvPicPr>
          <p:nvPr/>
        </p:nvPicPr>
        <p:blipFill>
          <a:blip r:embed="rId4"/>
          <a:stretch>
            <a:fillRect/>
          </a:stretch>
        </p:blipFill>
        <p:spPr>
          <a:xfrm>
            <a:off x="5402300" y="0"/>
            <a:ext cx="3739090" cy="5143500"/>
          </a:xfrm>
          <a:prstGeom prst="rect">
            <a:avLst/>
          </a:prstGeom>
        </p:spPr>
      </p:pic>
      <p:pic>
        <p:nvPicPr>
          <p:cNvPr id="4" name="Billede 3">
            <a:extLst>
              <a:ext uri="{FF2B5EF4-FFF2-40B4-BE49-F238E27FC236}">
                <a16:creationId xmlns:a16="http://schemas.microsoft.com/office/drawing/2014/main" id="{451C7B9E-4F79-C411-1638-EBD9FF71D6E6}"/>
              </a:ext>
            </a:extLst>
          </p:cNvPr>
          <p:cNvPicPr>
            <a:picLocks noChangeAspect="1"/>
          </p:cNvPicPr>
          <p:nvPr/>
        </p:nvPicPr>
        <p:blipFill>
          <a:blip r:embed="rId5"/>
          <a:srcRect t="54298" r="220" b="406"/>
          <a:stretch>
            <a:fillRect/>
          </a:stretch>
        </p:blipFill>
        <p:spPr>
          <a:xfrm>
            <a:off x="2401392" y="2653179"/>
            <a:ext cx="4885228" cy="2329822"/>
          </a:xfrm>
          <a:prstGeom prst="rect">
            <a:avLst/>
          </a:prstGeom>
        </p:spPr>
      </p:pic>
      <p:pic>
        <p:nvPicPr>
          <p:cNvPr id="5" name="Billede 4">
            <a:extLst>
              <a:ext uri="{FF2B5EF4-FFF2-40B4-BE49-F238E27FC236}">
                <a16:creationId xmlns:a16="http://schemas.microsoft.com/office/drawing/2014/main" id="{C05C6B76-69DA-5B1D-D07B-39D2F16A8D93}"/>
              </a:ext>
            </a:extLst>
          </p:cNvPr>
          <p:cNvPicPr>
            <a:picLocks noChangeAspect="1"/>
          </p:cNvPicPr>
          <p:nvPr/>
        </p:nvPicPr>
        <p:blipFill>
          <a:blip r:embed="rId5"/>
          <a:srcRect r="323" b="94759"/>
          <a:stretch>
            <a:fillRect/>
          </a:stretch>
        </p:blipFill>
        <p:spPr>
          <a:xfrm>
            <a:off x="2401392" y="2340472"/>
            <a:ext cx="4880151" cy="269576"/>
          </a:xfrm>
          <a:prstGeom prst="rect">
            <a:avLst/>
          </a:prstGeom>
        </p:spPr>
      </p:pic>
    </p:spTree>
    <p:extLst>
      <p:ext uri="{BB962C8B-B14F-4D97-AF65-F5344CB8AC3E}">
        <p14:creationId xmlns:p14="http://schemas.microsoft.com/office/powerpoint/2010/main" val="1280128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lumMod val="75000"/>
          </a:schemeClr>
        </a:solidFill>
        <a:effectLst/>
      </p:bgPr>
    </p:bg>
    <p:spTree>
      <p:nvGrpSpPr>
        <p:cNvPr id="1" name="Shape 347"/>
        <p:cNvGrpSpPr/>
        <p:nvPr/>
      </p:nvGrpSpPr>
      <p:grpSpPr>
        <a:xfrm>
          <a:off x="0" y="0"/>
          <a:ext cx="0" cy="0"/>
          <a:chOff x="0" y="0"/>
          <a:chExt cx="0" cy="0"/>
        </a:xfrm>
      </p:grpSpPr>
      <p:pic>
        <p:nvPicPr>
          <p:cNvPr id="348" name="Google Shape;348;p34"/>
          <p:cNvPicPr preferRelativeResize="0"/>
          <p:nvPr/>
        </p:nvPicPr>
        <p:blipFill rotWithShape="1">
          <a:blip r:embed="rId3">
            <a:alphaModFix/>
          </a:blip>
          <a:srcRect l="-138" t="22641" r="237" b="5872"/>
          <a:stretch>
            <a:fillRect/>
          </a:stretch>
        </p:blipFill>
        <p:spPr>
          <a:xfrm>
            <a:off x="175558" y="1149914"/>
            <a:ext cx="8707156" cy="3699561"/>
          </a:xfrm>
          <a:prstGeom prst="rect">
            <a:avLst/>
          </a:prstGeom>
          <a:noFill/>
          <a:ln w="9525" cap="flat" cmpd="sng">
            <a:solidFill>
              <a:srgbClr val="595959"/>
            </a:solidFill>
            <a:prstDash val="solid"/>
            <a:round/>
            <a:headEnd type="none" w="sm" len="sm"/>
            <a:tailEnd type="none" w="sm" len="sm"/>
          </a:ln>
        </p:spPr>
      </p:pic>
      <p:sp>
        <p:nvSpPr>
          <p:cNvPr id="349" name="Google Shape;349;p34"/>
          <p:cNvSpPr txBox="1"/>
          <p:nvPr/>
        </p:nvSpPr>
        <p:spPr>
          <a:xfrm rot="16200000">
            <a:off x="-897749" y="1809632"/>
            <a:ext cx="3000000" cy="1661963"/>
          </a:xfrm>
          <a:prstGeom prst="rect">
            <a:avLst/>
          </a:prstGeom>
          <a:noFill/>
          <a:ln>
            <a:noFill/>
          </a:ln>
        </p:spPr>
        <p:txBody>
          <a:bodyPr spcFirstLastPara="1" wrap="square" lIns="91425" tIns="91425" rIns="91425" bIns="91425" anchor="t" anchorCtr="0">
            <a:spAutoFit/>
          </a:bodyPr>
          <a:lstStyle/>
          <a:p>
            <a:br>
              <a:rPr lang="da" sz="3200" b="1" dirty="0">
                <a:latin typeface="Raleway"/>
                <a:ea typeface="Raleway"/>
                <a:cs typeface="Raleway"/>
              </a:rPr>
            </a:br>
            <a:r>
              <a:rPr lang="da" sz="3200" b="1">
                <a:solidFill>
                  <a:schemeClr val="dk2"/>
                </a:solidFill>
                <a:latin typeface="Raleway"/>
                <a:ea typeface="Raleway"/>
                <a:cs typeface="Raleway"/>
                <a:sym typeface="Raleway"/>
              </a:rPr>
              <a:t>BIAS SOM FORSTÆRKES</a:t>
            </a:r>
            <a:endParaRPr lang="da" sz="3200" b="1">
              <a:solidFill>
                <a:schemeClr val="dk2"/>
              </a:solidFill>
              <a:latin typeface="Raleway"/>
              <a:ea typeface="Raleway"/>
              <a:cs typeface="Raleway"/>
            </a:endParaRPr>
          </a:p>
        </p:txBody>
      </p:sp>
      <p:cxnSp>
        <p:nvCxnSpPr>
          <p:cNvPr id="350" name="Google Shape;350;p34"/>
          <p:cNvCxnSpPr/>
          <p:nvPr/>
        </p:nvCxnSpPr>
        <p:spPr>
          <a:xfrm flipH="1">
            <a:off x="6194440" y="2281439"/>
            <a:ext cx="414000" cy="6000"/>
          </a:xfrm>
          <a:prstGeom prst="straightConnector1">
            <a:avLst/>
          </a:prstGeom>
          <a:noFill/>
          <a:ln w="19050" cap="flat" cmpd="sng">
            <a:solidFill>
              <a:srgbClr val="FFAB40"/>
            </a:solidFill>
            <a:prstDash val="solid"/>
            <a:round/>
            <a:headEnd type="none" w="med" len="med"/>
            <a:tailEnd type="triangle" w="med" len="med"/>
          </a:ln>
        </p:spPr>
      </p:cxnSp>
      <p:cxnSp>
        <p:nvCxnSpPr>
          <p:cNvPr id="351" name="Google Shape;351;p34"/>
          <p:cNvCxnSpPr/>
          <p:nvPr/>
        </p:nvCxnSpPr>
        <p:spPr>
          <a:xfrm flipH="1">
            <a:off x="2690744" y="3250072"/>
            <a:ext cx="414000" cy="6000"/>
          </a:xfrm>
          <a:prstGeom prst="straightConnector1">
            <a:avLst/>
          </a:prstGeom>
          <a:noFill/>
          <a:ln w="19050" cap="flat" cmpd="sng">
            <a:solidFill>
              <a:srgbClr val="FFAB40"/>
            </a:solidFill>
            <a:prstDash val="solid"/>
            <a:round/>
            <a:headEnd type="none" w="med" len="med"/>
            <a:tailEnd type="triangle" w="med" len="med"/>
          </a:ln>
        </p:spPr>
      </p:cxnSp>
      <p:sp>
        <p:nvSpPr>
          <p:cNvPr id="352" name="Google Shape;352;p34"/>
          <p:cNvSpPr txBox="1">
            <a:spLocks noGrp="1"/>
          </p:cNvSpPr>
          <p:nvPr>
            <p:ph type="title"/>
          </p:nvPr>
        </p:nvSpPr>
        <p:spPr>
          <a:xfrm>
            <a:off x="173155" y="445025"/>
            <a:ext cx="8711099" cy="62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sz="3400">
                <a:solidFill>
                  <a:schemeClr val="bg1"/>
                </a:solidFill>
              </a:rPr>
              <a:t>Hvem bliver helten i fremtidens eventyr?</a:t>
            </a:r>
            <a:endParaRPr lang="en-US" sz="3400">
              <a:solidFill>
                <a:schemeClr val="bg1"/>
              </a:solidFill>
            </a:endParaRPr>
          </a:p>
          <a:p>
            <a:pPr marL="0" lvl="0" indent="0" algn="l" rtl="0">
              <a:spcBef>
                <a:spcPts val="0"/>
              </a:spcBef>
              <a:spcAft>
                <a:spcPts val="0"/>
              </a:spcAft>
              <a:buNone/>
            </a:pPr>
            <a:endParaRPr/>
          </a:p>
        </p:txBody>
      </p:sp>
      <p:cxnSp>
        <p:nvCxnSpPr>
          <p:cNvPr id="2" name="Google Shape;350;p34">
            <a:extLst>
              <a:ext uri="{FF2B5EF4-FFF2-40B4-BE49-F238E27FC236}">
                <a16:creationId xmlns:a16="http://schemas.microsoft.com/office/drawing/2014/main" id="{68B95886-9C65-CD12-B357-D3FDC306BB53}"/>
              </a:ext>
            </a:extLst>
          </p:cNvPr>
          <p:cNvCxnSpPr>
            <a:cxnSpLocks/>
          </p:cNvCxnSpPr>
          <p:nvPr/>
        </p:nvCxnSpPr>
        <p:spPr>
          <a:xfrm flipH="1">
            <a:off x="6194440" y="2376688"/>
            <a:ext cx="414000" cy="6000"/>
          </a:xfrm>
          <a:prstGeom prst="straightConnector1">
            <a:avLst/>
          </a:prstGeom>
          <a:noFill/>
          <a:ln w="19050" cap="flat" cmpd="sng">
            <a:solidFill>
              <a:srgbClr val="FFAB40"/>
            </a:solidFill>
            <a:prstDash val="solid"/>
            <a:round/>
            <a:headEnd type="none" w="med" len="med"/>
            <a:tailEnd type="triangle" w="med" len="med"/>
          </a:ln>
        </p:spPr>
      </p:cxnSp>
      <p:cxnSp>
        <p:nvCxnSpPr>
          <p:cNvPr id="3" name="Google Shape;350;p34">
            <a:extLst>
              <a:ext uri="{FF2B5EF4-FFF2-40B4-BE49-F238E27FC236}">
                <a16:creationId xmlns:a16="http://schemas.microsoft.com/office/drawing/2014/main" id="{8DC14596-9447-0C3C-5D84-EA38543C83A9}"/>
              </a:ext>
            </a:extLst>
          </p:cNvPr>
          <p:cNvCxnSpPr>
            <a:cxnSpLocks/>
          </p:cNvCxnSpPr>
          <p:nvPr/>
        </p:nvCxnSpPr>
        <p:spPr>
          <a:xfrm flipH="1">
            <a:off x="6203099" y="2731712"/>
            <a:ext cx="414000" cy="6000"/>
          </a:xfrm>
          <a:prstGeom prst="straightConnector1">
            <a:avLst/>
          </a:prstGeom>
          <a:noFill/>
          <a:ln w="19050" cap="flat" cmpd="sng">
            <a:solidFill>
              <a:srgbClr val="FFAB40"/>
            </a:solidFill>
            <a:prstDash val="solid"/>
            <a:round/>
            <a:headEnd type="none" w="med" len="med"/>
            <a:tailEnd type="triangle" w="med" len="med"/>
          </a:ln>
        </p:spPr>
      </p:cxnSp>
      <p:cxnSp>
        <p:nvCxnSpPr>
          <p:cNvPr id="4" name="Google Shape;350;p34">
            <a:extLst>
              <a:ext uri="{FF2B5EF4-FFF2-40B4-BE49-F238E27FC236}">
                <a16:creationId xmlns:a16="http://schemas.microsoft.com/office/drawing/2014/main" id="{8D238D6D-95AB-DF0B-DC17-42D7EC4E292C}"/>
              </a:ext>
            </a:extLst>
          </p:cNvPr>
          <p:cNvCxnSpPr>
            <a:cxnSpLocks/>
          </p:cNvCxnSpPr>
          <p:nvPr/>
        </p:nvCxnSpPr>
        <p:spPr>
          <a:xfrm flipH="1">
            <a:off x="6203099" y="2878916"/>
            <a:ext cx="414000" cy="6000"/>
          </a:xfrm>
          <a:prstGeom prst="straightConnector1">
            <a:avLst/>
          </a:prstGeom>
          <a:noFill/>
          <a:ln w="19050" cap="flat" cmpd="sng">
            <a:solidFill>
              <a:srgbClr val="FFAB40"/>
            </a:solidFill>
            <a:prstDash val="solid"/>
            <a:round/>
            <a:headEnd type="none" w="med" len="med"/>
            <a:tailEnd type="triangle" w="med" len="med"/>
          </a:ln>
        </p:spPr>
      </p:cxnSp>
    </p:spTree>
    <p:extLst>
      <p:ext uri="{BB962C8B-B14F-4D97-AF65-F5344CB8AC3E}">
        <p14:creationId xmlns:p14="http://schemas.microsoft.com/office/powerpoint/2010/main" val="12181366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lumMod val="75000"/>
          </a:schemeClr>
        </a:solidFill>
        <a:effectLst/>
      </p:bgPr>
    </p:bg>
    <p:spTree>
      <p:nvGrpSpPr>
        <p:cNvPr id="1" name="Shape 356"/>
        <p:cNvGrpSpPr/>
        <p:nvPr/>
      </p:nvGrpSpPr>
      <p:grpSpPr>
        <a:xfrm>
          <a:off x="0" y="0"/>
          <a:ext cx="0" cy="0"/>
          <a:chOff x="0" y="0"/>
          <a:chExt cx="0" cy="0"/>
        </a:xfrm>
      </p:grpSpPr>
      <p:cxnSp>
        <p:nvCxnSpPr>
          <p:cNvPr id="357" name="Google Shape;357;p35"/>
          <p:cNvCxnSpPr/>
          <p:nvPr/>
        </p:nvCxnSpPr>
        <p:spPr>
          <a:xfrm flipH="1">
            <a:off x="3839167" y="2792325"/>
            <a:ext cx="414000" cy="6000"/>
          </a:xfrm>
          <a:prstGeom prst="straightConnector1">
            <a:avLst/>
          </a:prstGeom>
          <a:noFill/>
          <a:ln w="19050" cap="flat" cmpd="sng">
            <a:solidFill>
              <a:srgbClr val="FFAB40"/>
            </a:solidFill>
            <a:prstDash val="solid"/>
            <a:round/>
            <a:headEnd type="none" w="med" len="med"/>
            <a:tailEnd type="triangle" w="med" len="med"/>
          </a:ln>
        </p:spPr>
      </p:cxnSp>
      <p:cxnSp>
        <p:nvCxnSpPr>
          <p:cNvPr id="358" name="Google Shape;358;p35"/>
          <p:cNvCxnSpPr/>
          <p:nvPr/>
        </p:nvCxnSpPr>
        <p:spPr>
          <a:xfrm flipH="1">
            <a:off x="4183571" y="3520236"/>
            <a:ext cx="414000" cy="6000"/>
          </a:xfrm>
          <a:prstGeom prst="straightConnector1">
            <a:avLst/>
          </a:prstGeom>
          <a:noFill/>
          <a:ln w="19050" cap="flat" cmpd="sng">
            <a:solidFill>
              <a:srgbClr val="FFAB40"/>
            </a:solidFill>
            <a:prstDash val="solid"/>
            <a:round/>
            <a:headEnd type="none" w="med" len="med"/>
            <a:tailEnd type="triangle" w="med" len="med"/>
          </a:ln>
        </p:spPr>
      </p:cxnSp>
      <p:sp>
        <p:nvSpPr>
          <p:cNvPr id="359" name="Google Shape;359;p35"/>
          <p:cNvSpPr txBox="1"/>
          <p:nvPr/>
        </p:nvSpPr>
        <p:spPr>
          <a:xfrm>
            <a:off x="1972462" y="1442978"/>
            <a:ext cx="6873600" cy="2756100"/>
          </a:xfrm>
          <a:prstGeom prst="rect">
            <a:avLst/>
          </a:prstGeom>
          <a:noFill/>
          <a:ln>
            <a:noFill/>
          </a:ln>
        </p:spPr>
        <p:txBody>
          <a:bodyPr spcFirstLastPara="1" wrap="square" lIns="73750" tIns="73750" rIns="73750" bIns="73750" anchor="t" anchorCtr="0">
            <a:normAutofit/>
          </a:bodyPr>
          <a:lstStyle/>
          <a:p>
            <a:pPr marL="0" lvl="0" indent="0" algn="l" rtl="0">
              <a:lnSpc>
                <a:spcPct val="115000"/>
              </a:lnSpc>
              <a:spcBef>
                <a:spcPts val="0"/>
              </a:spcBef>
              <a:spcAft>
                <a:spcPts val="968"/>
              </a:spcAft>
              <a:buNone/>
            </a:pPr>
            <a:endParaRPr sz="1452">
              <a:solidFill>
                <a:srgbClr val="595959"/>
              </a:solidFill>
            </a:endParaRPr>
          </a:p>
        </p:txBody>
      </p:sp>
      <p:pic>
        <p:nvPicPr>
          <p:cNvPr id="360" name="Google Shape;360;p35" title="Screenshot 2026-04-20 11.05.51.png"/>
          <p:cNvPicPr preferRelativeResize="0"/>
          <p:nvPr/>
        </p:nvPicPr>
        <p:blipFill rotWithShape="1">
          <a:blip r:embed="rId3">
            <a:alphaModFix/>
          </a:blip>
          <a:srcRect t="23737" r="543" b="6164"/>
          <a:stretch>
            <a:fillRect/>
          </a:stretch>
        </p:blipFill>
        <p:spPr>
          <a:xfrm>
            <a:off x="382775" y="1284791"/>
            <a:ext cx="8474325" cy="3546481"/>
          </a:xfrm>
          <a:prstGeom prst="rect">
            <a:avLst/>
          </a:prstGeom>
          <a:noFill/>
          <a:ln w="9525" cap="flat" cmpd="sng">
            <a:solidFill>
              <a:srgbClr val="595959"/>
            </a:solidFill>
            <a:prstDash val="solid"/>
            <a:round/>
            <a:headEnd type="none" w="sm" len="sm"/>
            <a:tailEnd type="none" w="sm" len="sm"/>
          </a:ln>
        </p:spPr>
      </p:pic>
      <p:sp>
        <p:nvSpPr>
          <p:cNvPr id="361" name="Google Shape;361;p35"/>
          <p:cNvSpPr txBox="1"/>
          <p:nvPr/>
        </p:nvSpPr>
        <p:spPr>
          <a:xfrm rot="16200000">
            <a:off x="-723036" y="2399304"/>
            <a:ext cx="3000000" cy="615523"/>
          </a:xfrm>
          <a:prstGeom prst="rect">
            <a:avLst/>
          </a:prstGeom>
          <a:noFill/>
          <a:ln>
            <a:noFill/>
          </a:ln>
        </p:spPr>
        <p:txBody>
          <a:bodyPr spcFirstLastPara="1" wrap="square" lIns="91425" tIns="91425" rIns="91425" bIns="91425" anchor="t" anchorCtr="0">
            <a:spAutoFit/>
          </a:bodyPr>
          <a:lstStyle/>
          <a:p>
            <a:pPr marL="0" lvl="0" indent="0" algn="l">
              <a:spcBef>
                <a:spcPts val="0"/>
              </a:spcBef>
              <a:spcAft>
                <a:spcPts val="0"/>
              </a:spcAft>
              <a:buNone/>
            </a:pPr>
            <a:r>
              <a:rPr lang="da" sz="2800" b="1">
                <a:latin typeface="Raleway"/>
              </a:rPr>
              <a:t>TRANSPARENS?</a:t>
            </a:r>
          </a:p>
        </p:txBody>
      </p:sp>
      <p:cxnSp>
        <p:nvCxnSpPr>
          <p:cNvPr id="362" name="Google Shape;362;p35"/>
          <p:cNvCxnSpPr/>
          <p:nvPr/>
        </p:nvCxnSpPr>
        <p:spPr>
          <a:xfrm rot="10800000">
            <a:off x="5291308" y="3353539"/>
            <a:ext cx="327600" cy="0"/>
          </a:xfrm>
          <a:prstGeom prst="straightConnector1">
            <a:avLst/>
          </a:prstGeom>
          <a:noFill/>
          <a:ln w="15375" cap="flat" cmpd="sng">
            <a:solidFill>
              <a:srgbClr val="FFAB40"/>
            </a:solidFill>
            <a:prstDash val="solid"/>
            <a:round/>
            <a:headEnd type="none" w="med" len="med"/>
            <a:tailEnd type="triangle" w="med" len="med"/>
          </a:ln>
        </p:spPr>
      </p:cxnSp>
      <p:cxnSp>
        <p:nvCxnSpPr>
          <p:cNvPr id="363" name="Google Shape;363;p35"/>
          <p:cNvCxnSpPr/>
          <p:nvPr/>
        </p:nvCxnSpPr>
        <p:spPr>
          <a:xfrm rot="10800000">
            <a:off x="5643689" y="4092874"/>
            <a:ext cx="327600" cy="0"/>
          </a:xfrm>
          <a:prstGeom prst="straightConnector1">
            <a:avLst/>
          </a:prstGeom>
          <a:noFill/>
          <a:ln w="15375" cap="flat" cmpd="sng">
            <a:solidFill>
              <a:srgbClr val="FFAB40"/>
            </a:solidFill>
            <a:prstDash val="solid"/>
            <a:round/>
            <a:headEnd type="none" w="med" len="med"/>
            <a:tailEnd type="triangle" w="med" len="med"/>
          </a:ln>
        </p:spPr>
      </p:cxnSp>
      <p:sp>
        <p:nvSpPr>
          <p:cNvPr id="364" name="Google Shape;364;p35"/>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sz="3400">
                <a:solidFill>
                  <a:schemeClr val="bg1"/>
                </a:solidFill>
              </a:rPr>
              <a:t>Er hun dum eller dejlig?</a:t>
            </a:r>
            <a:endParaRPr lang="en-US" sz="3400">
              <a:solidFill>
                <a:schemeClr val="bg1"/>
              </a:solidFill>
            </a:endParaRPr>
          </a:p>
          <a:p>
            <a:pPr marL="0" lvl="0" indent="0" algn="l" rtl="0">
              <a:spcBef>
                <a:spcPts val="0"/>
              </a:spcBef>
              <a:spcAft>
                <a:spcPts val="0"/>
              </a:spcAft>
              <a:buNone/>
            </a:pPr>
            <a:endParaRPr/>
          </a:p>
          <a:p>
            <a:pPr marL="0" lvl="0" indent="0" algn="l" rtl="0">
              <a:spcBef>
                <a:spcPts val="0"/>
              </a:spcBef>
              <a:spcAft>
                <a:spcPts val="0"/>
              </a:spcAft>
              <a:buNone/>
            </a:pPr>
            <a:endParaRPr/>
          </a:p>
        </p:txBody>
      </p:sp>
      <p:cxnSp>
        <p:nvCxnSpPr>
          <p:cNvPr id="3" name="Google Shape;363;p35">
            <a:extLst>
              <a:ext uri="{FF2B5EF4-FFF2-40B4-BE49-F238E27FC236}">
                <a16:creationId xmlns:a16="http://schemas.microsoft.com/office/drawing/2014/main" id="{E08D0809-76D5-9007-1166-CAD44963BCBD}"/>
              </a:ext>
            </a:extLst>
          </p:cNvPr>
          <p:cNvCxnSpPr>
            <a:cxnSpLocks/>
          </p:cNvCxnSpPr>
          <p:nvPr/>
        </p:nvCxnSpPr>
        <p:spPr>
          <a:xfrm flipH="1">
            <a:off x="4440074" y="3625283"/>
            <a:ext cx="613350" cy="649432"/>
          </a:xfrm>
          <a:prstGeom prst="straightConnector1">
            <a:avLst/>
          </a:prstGeom>
          <a:noFill/>
          <a:ln w="15375" cap="flat" cmpd="sng">
            <a:solidFill>
              <a:srgbClr val="FFAB40"/>
            </a:solidFill>
            <a:prstDash val="solid"/>
            <a:round/>
            <a:headEnd type="none" w="med" len="med"/>
            <a:tailEnd type="triangle" w="med" len="med"/>
          </a:ln>
        </p:spPr>
      </p:cxnSp>
    </p:spTree>
    <p:extLst>
      <p:ext uri="{BB962C8B-B14F-4D97-AF65-F5344CB8AC3E}">
        <p14:creationId xmlns:p14="http://schemas.microsoft.com/office/powerpoint/2010/main" val="4874779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p44"/>
          <p:cNvSpPr txBox="1">
            <a:spLocks noGrp="1"/>
          </p:cNvSpPr>
          <p:nvPr>
            <p:ph type="title"/>
          </p:nvPr>
        </p:nvSpPr>
        <p:spPr>
          <a:xfrm>
            <a:off x="490250" y="526350"/>
            <a:ext cx="5604000" cy="4090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da"/>
              <a:t>Ressourcer</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0"/>
        <p:cNvGrpSpPr/>
        <p:nvPr/>
      </p:nvGrpSpPr>
      <p:grpSpPr>
        <a:xfrm>
          <a:off x="0" y="0"/>
          <a:ext cx="0" cy="0"/>
          <a:chOff x="0" y="0"/>
          <a:chExt cx="0" cy="0"/>
        </a:xfrm>
      </p:grpSpPr>
      <p:sp>
        <p:nvSpPr>
          <p:cNvPr id="461" name="Google Shape;461;p45"/>
          <p:cNvSpPr txBox="1"/>
          <p:nvPr/>
        </p:nvSpPr>
        <p:spPr>
          <a:xfrm>
            <a:off x="1033680" y="595486"/>
            <a:ext cx="3309900" cy="13779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da" sz="4200" b="1">
                <a:solidFill>
                  <a:srgbClr val="14A5E1"/>
                </a:solidFill>
                <a:latin typeface="Raleway"/>
                <a:ea typeface="Raleway"/>
                <a:cs typeface="Raleway"/>
                <a:sym typeface="Raleway"/>
              </a:rPr>
              <a:t>Print ordposer</a:t>
            </a:r>
            <a:endParaRPr sz="4200" b="1">
              <a:solidFill>
                <a:srgbClr val="14A5E1"/>
              </a:solidFill>
              <a:latin typeface="Raleway"/>
              <a:ea typeface="Raleway"/>
              <a:cs typeface="Raleway"/>
              <a:sym typeface="Raleway"/>
            </a:endParaRPr>
          </a:p>
        </p:txBody>
      </p:sp>
      <p:pic>
        <p:nvPicPr>
          <p:cNvPr id="462" name="Google Shape;462;p45"/>
          <p:cNvPicPr preferRelativeResize="0"/>
          <p:nvPr/>
        </p:nvPicPr>
        <p:blipFill>
          <a:blip r:embed="rId3">
            <a:alphaModFix/>
          </a:blip>
          <a:stretch>
            <a:fillRect/>
          </a:stretch>
        </p:blipFill>
        <p:spPr>
          <a:xfrm>
            <a:off x="6300787" y="0"/>
            <a:ext cx="3857626" cy="5143501"/>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pic>
        <p:nvPicPr>
          <p:cNvPr id="467" name="Google Shape;467;p46"/>
          <p:cNvPicPr preferRelativeResize="0"/>
          <p:nvPr/>
        </p:nvPicPr>
        <p:blipFill rotWithShape="1">
          <a:blip r:embed="rId3">
            <a:alphaModFix/>
          </a:blip>
          <a:srcRect l="6899" t="3585" b="16740"/>
          <a:stretch/>
        </p:blipFill>
        <p:spPr>
          <a:xfrm>
            <a:off x="5131000" y="495000"/>
            <a:ext cx="3577097" cy="4081674"/>
          </a:xfrm>
          <a:prstGeom prst="rect">
            <a:avLst/>
          </a:prstGeom>
          <a:noFill/>
          <a:ln>
            <a:noFill/>
          </a:ln>
        </p:spPr>
      </p:pic>
      <p:sp>
        <p:nvSpPr>
          <p:cNvPr id="468" name="Google Shape;468;p46"/>
          <p:cNvSpPr txBox="1">
            <a:spLocks noGrp="1"/>
          </p:cNvSpPr>
          <p:nvPr>
            <p:ph type="subTitle" idx="1"/>
          </p:nvPr>
        </p:nvSpPr>
        <p:spPr>
          <a:xfrm>
            <a:off x="485875" y="2271475"/>
            <a:ext cx="81837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a:solidFill>
                  <a:srgbClr val="FFFFFF"/>
                </a:solidFill>
              </a:rPr>
              <a:t>Fjerne ubetydelige ord (stop-ord)</a:t>
            </a:r>
            <a:endParaRPr>
              <a:solidFill>
                <a:srgbClr val="FFFFFF"/>
              </a:solidFill>
            </a:endParaRPr>
          </a:p>
          <a:p>
            <a:pPr marL="0" lvl="0" indent="0" algn="l" rtl="0">
              <a:spcBef>
                <a:spcPts val="0"/>
              </a:spcBef>
              <a:spcAft>
                <a:spcPts val="0"/>
              </a:spcAft>
              <a:buNone/>
            </a:pPr>
            <a:r>
              <a:rPr lang="da">
                <a:solidFill>
                  <a:srgbClr val="FFFFFF"/>
                </a:solidFill>
              </a:rPr>
              <a:t>Samle ens ord (Stamme)</a:t>
            </a:r>
            <a:br>
              <a:rPr lang="da">
                <a:solidFill>
                  <a:srgbClr val="FFFFFF"/>
                </a:solidFill>
              </a:rPr>
            </a:br>
            <a:endParaRPr>
              <a:solidFill>
                <a:srgbClr val="FFFFFF"/>
              </a:solidFill>
            </a:endParaRPr>
          </a:p>
        </p:txBody>
      </p:sp>
      <p:sp>
        <p:nvSpPr>
          <p:cNvPr id="469" name="Google Shape;469;p46"/>
          <p:cNvSpPr txBox="1">
            <a:spLocks noGrp="1"/>
          </p:cNvSpPr>
          <p:nvPr>
            <p:ph type="ctrTitle"/>
          </p:nvPr>
        </p:nvSpPr>
        <p:spPr>
          <a:xfrm>
            <a:off x="485875" y="2321875"/>
            <a:ext cx="26658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Ordposer</a:t>
            </a:r>
            <a:br>
              <a:rPr lang="da">
                <a:solidFill>
                  <a:schemeClr val="dk1"/>
                </a:solidFill>
              </a:rPr>
            </a:br>
            <a:endParaRPr>
              <a:solidFill>
                <a:schemeClr val="dk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pic>
        <p:nvPicPr>
          <p:cNvPr id="474" name="Google Shape;474;p47"/>
          <p:cNvPicPr preferRelativeResize="0"/>
          <p:nvPr/>
        </p:nvPicPr>
        <p:blipFill rotWithShape="1">
          <a:blip r:embed="rId3">
            <a:alphaModFix/>
          </a:blip>
          <a:srcRect l="11533" t="23819" r="14677" b="26558"/>
          <a:stretch/>
        </p:blipFill>
        <p:spPr>
          <a:xfrm>
            <a:off x="4572000" y="735875"/>
            <a:ext cx="4097701" cy="3674644"/>
          </a:xfrm>
          <a:prstGeom prst="rect">
            <a:avLst/>
          </a:prstGeom>
          <a:noFill/>
          <a:ln>
            <a:noFill/>
          </a:ln>
        </p:spPr>
      </p:pic>
      <p:sp>
        <p:nvSpPr>
          <p:cNvPr id="475" name="Google Shape;475;p47"/>
          <p:cNvSpPr txBox="1">
            <a:spLocks noGrp="1"/>
          </p:cNvSpPr>
          <p:nvPr>
            <p:ph type="subTitle" idx="1"/>
          </p:nvPr>
        </p:nvSpPr>
        <p:spPr>
          <a:xfrm>
            <a:off x="485875" y="2271475"/>
            <a:ext cx="40977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a:solidFill>
                  <a:srgbClr val="FFFFFF"/>
                </a:solidFill>
              </a:rPr>
              <a:t>Er der ord som stikker ud?</a:t>
            </a:r>
            <a:endParaRPr>
              <a:solidFill>
                <a:srgbClr val="FFFFFF"/>
              </a:solidFill>
            </a:endParaRPr>
          </a:p>
          <a:p>
            <a:pPr marL="0" lvl="0" indent="0" algn="l" rtl="0">
              <a:spcBef>
                <a:spcPts val="0"/>
              </a:spcBef>
              <a:spcAft>
                <a:spcPts val="0"/>
              </a:spcAft>
              <a:buNone/>
            </a:pPr>
            <a:endParaRPr sz="1500">
              <a:solidFill>
                <a:srgbClr val="FFFFFF"/>
              </a:solidFill>
            </a:endParaRPr>
          </a:p>
          <a:p>
            <a:pPr marL="0" lvl="0" indent="0" algn="l" rtl="0">
              <a:spcBef>
                <a:spcPts val="0"/>
              </a:spcBef>
              <a:spcAft>
                <a:spcPts val="0"/>
              </a:spcAft>
              <a:buNone/>
            </a:pPr>
            <a:r>
              <a:rPr lang="da" sz="1500">
                <a:solidFill>
                  <a:srgbClr val="FFFFFF"/>
                </a:solidFill>
              </a:rPr>
              <a:t>"Triggerord" i en e-mail refererer til ord eller sætninger, der kan udløse en handling eller reaktion hos modtageren, eller som kan få e-mailen til at blive markeret som spam af e-mail-udbydere</a:t>
            </a:r>
            <a:endParaRPr sz="1500">
              <a:solidFill>
                <a:srgbClr val="FFFFFF"/>
              </a:solidFill>
            </a:endParaRPr>
          </a:p>
        </p:txBody>
      </p:sp>
      <p:sp>
        <p:nvSpPr>
          <p:cNvPr id="476" name="Google Shape;476;p47"/>
          <p:cNvSpPr txBox="1">
            <a:spLocks noGrp="1"/>
          </p:cNvSpPr>
          <p:nvPr>
            <p:ph type="ctrTitle"/>
          </p:nvPr>
        </p:nvSpPr>
        <p:spPr>
          <a:xfrm>
            <a:off x="485875" y="2321875"/>
            <a:ext cx="41877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Ordposer</a:t>
            </a:r>
            <a:br>
              <a:rPr lang="da">
                <a:solidFill>
                  <a:schemeClr val="dk1"/>
                </a:solidFill>
              </a:rPr>
            </a:br>
            <a:endParaRPr>
              <a:solidFill>
                <a:schemeClr val="dk1"/>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p48"/>
          <p:cNvSpPr txBox="1">
            <a:spLocks noGrp="1"/>
          </p:cNvSpPr>
          <p:nvPr>
            <p:ph type="subTitle" idx="1"/>
          </p:nvPr>
        </p:nvSpPr>
        <p:spPr>
          <a:xfrm>
            <a:off x="485875" y="2271475"/>
            <a:ext cx="46788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a:solidFill>
                  <a:srgbClr val="FFFFFF"/>
                </a:solidFill>
              </a:rPr>
              <a:t>Er </a:t>
            </a:r>
            <a:r>
              <a:rPr lang="da" i="1">
                <a:solidFill>
                  <a:schemeClr val="lt1"/>
                </a:solidFill>
              </a:rPr>
              <a:t>par-ceremoni</a:t>
            </a:r>
            <a:r>
              <a:rPr lang="da">
                <a:solidFill>
                  <a:srgbClr val="FFFFFF"/>
                </a:solidFill>
              </a:rPr>
              <a:t> et ord som stikker?</a:t>
            </a:r>
            <a:endParaRPr>
              <a:solidFill>
                <a:srgbClr val="FFFFFF"/>
              </a:solidFill>
            </a:endParaRPr>
          </a:p>
          <a:p>
            <a:pPr marL="0" lvl="0" indent="0" algn="l" rtl="0">
              <a:spcBef>
                <a:spcPts val="0"/>
              </a:spcBef>
              <a:spcAft>
                <a:spcPts val="0"/>
              </a:spcAft>
              <a:buNone/>
            </a:pPr>
            <a:endParaRPr sz="1500">
              <a:solidFill>
                <a:srgbClr val="FFFFFF"/>
              </a:solidFill>
            </a:endParaRPr>
          </a:p>
          <a:p>
            <a:pPr marL="0" lvl="0" indent="0" algn="l" rtl="0">
              <a:spcBef>
                <a:spcPts val="0"/>
              </a:spcBef>
              <a:spcAft>
                <a:spcPts val="0"/>
              </a:spcAft>
              <a:buNone/>
            </a:pPr>
            <a:r>
              <a:rPr lang="da" sz="1500">
                <a:solidFill>
                  <a:srgbClr val="FFFFFF"/>
                </a:solidFill>
              </a:rPr>
              <a:t>"Triggerord" i en e-mail refererer til ord eller sætninger, der kan udløse en handling eller reaktion hos modtageren, eller som kan få e-mailen til at blive markeret som spam af e-mail-udbydere</a:t>
            </a:r>
            <a:endParaRPr sz="1500">
              <a:solidFill>
                <a:srgbClr val="FFFFFF"/>
              </a:solidFill>
            </a:endParaRPr>
          </a:p>
        </p:txBody>
      </p:sp>
      <p:sp>
        <p:nvSpPr>
          <p:cNvPr id="482" name="Google Shape;482;p48"/>
          <p:cNvSpPr txBox="1">
            <a:spLocks noGrp="1"/>
          </p:cNvSpPr>
          <p:nvPr>
            <p:ph type="ctrTitle"/>
          </p:nvPr>
        </p:nvSpPr>
        <p:spPr>
          <a:xfrm>
            <a:off x="485875" y="2321875"/>
            <a:ext cx="41877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Ordposer</a:t>
            </a:r>
            <a:br>
              <a:rPr lang="da">
                <a:solidFill>
                  <a:schemeClr val="dk1"/>
                </a:solidFill>
              </a:rPr>
            </a:br>
            <a:endParaRPr>
              <a:solidFill>
                <a:schemeClr val="dk1"/>
              </a:solidFill>
            </a:endParaRPr>
          </a:p>
        </p:txBody>
      </p:sp>
      <p:pic>
        <p:nvPicPr>
          <p:cNvPr id="483" name="Google Shape;483;p48"/>
          <p:cNvPicPr preferRelativeResize="0"/>
          <p:nvPr/>
        </p:nvPicPr>
        <p:blipFill rotWithShape="1">
          <a:blip r:embed="rId3">
            <a:alphaModFix/>
          </a:blip>
          <a:srcRect l="7264" t="26852" r="51231" b="44137"/>
          <a:stretch/>
        </p:blipFill>
        <p:spPr>
          <a:xfrm>
            <a:off x="5112050" y="1744975"/>
            <a:ext cx="2862624" cy="2667753"/>
          </a:xfrm>
          <a:prstGeom prst="rect">
            <a:avLst/>
          </a:prstGeom>
          <a:noFill/>
          <a:ln>
            <a:noFill/>
          </a:ln>
        </p:spPr>
      </p:pic>
      <p:pic>
        <p:nvPicPr>
          <p:cNvPr id="484" name="Google Shape;484;p48"/>
          <p:cNvPicPr preferRelativeResize="0"/>
          <p:nvPr/>
        </p:nvPicPr>
        <p:blipFill rotWithShape="1">
          <a:blip r:embed="rId4">
            <a:alphaModFix/>
          </a:blip>
          <a:srcRect l="21913" t="27106" r="1146" b="38438"/>
          <a:stretch/>
        </p:blipFill>
        <p:spPr>
          <a:xfrm rot="5400000">
            <a:off x="6739074" y="2283951"/>
            <a:ext cx="2675552" cy="1597599"/>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89" name="Google Shape;489;p49"/>
          <p:cNvSpPr txBox="1">
            <a:spLocks noGrp="1"/>
          </p:cNvSpPr>
          <p:nvPr>
            <p:ph type="subTitle" idx="1"/>
          </p:nvPr>
        </p:nvSpPr>
        <p:spPr>
          <a:xfrm>
            <a:off x="485875" y="2271475"/>
            <a:ext cx="47481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a:solidFill>
                  <a:srgbClr val="FFFFFF"/>
                </a:solidFill>
              </a:rPr>
              <a:t>Er </a:t>
            </a:r>
            <a:r>
              <a:rPr lang="da">
                <a:solidFill>
                  <a:schemeClr val="lt1"/>
                </a:solidFill>
              </a:rPr>
              <a:t>der</a:t>
            </a:r>
            <a:r>
              <a:rPr lang="da">
                <a:solidFill>
                  <a:srgbClr val="FFFFFF"/>
                </a:solidFill>
              </a:rPr>
              <a:t> et ord som stikker </a:t>
            </a:r>
            <a:br>
              <a:rPr lang="da">
                <a:solidFill>
                  <a:srgbClr val="FFFFFF"/>
                </a:solidFill>
              </a:rPr>
            </a:br>
            <a:r>
              <a:rPr lang="da">
                <a:solidFill>
                  <a:srgbClr val="FFFFFF"/>
                </a:solidFill>
              </a:rPr>
              <a:t>ud fra bunken?</a:t>
            </a:r>
            <a:endParaRPr>
              <a:solidFill>
                <a:srgbClr val="FFFFFF"/>
              </a:solidFill>
            </a:endParaRPr>
          </a:p>
          <a:p>
            <a:pPr marL="0" lvl="0" indent="0" algn="l" rtl="0">
              <a:spcBef>
                <a:spcPts val="0"/>
              </a:spcBef>
              <a:spcAft>
                <a:spcPts val="0"/>
              </a:spcAft>
              <a:buNone/>
            </a:pPr>
            <a:endParaRPr sz="1500">
              <a:solidFill>
                <a:srgbClr val="FFFFFF"/>
              </a:solidFill>
            </a:endParaRPr>
          </a:p>
          <a:p>
            <a:pPr marL="0" lvl="0" indent="0" algn="l" rtl="0">
              <a:spcBef>
                <a:spcPts val="0"/>
              </a:spcBef>
              <a:spcAft>
                <a:spcPts val="0"/>
              </a:spcAft>
              <a:buNone/>
            </a:pPr>
            <a:r>
              <a:rPr lang="da" sz="1500">
                <a:solidFill>
                  <a:srgbClr val="FFFFFF"/>
                </a:solidFill>
              </a:rPr>
              <a:t>"Triggerord" i en e-mail refererer til ord der kan udløse en reaktion hos modtageren, eller som kan få e-mailen til at blive markeret som spam af e-mail-udbydere</a:t>
            </a:r>
            <a:endParaRPr sz="1500">
              <a:solidFill>
                <a:srgbClr val="FFFFFF"/>
              </a:solidFill>
            </a:endParaRPr>
          </a:p>
        </p:txBody>
      </p:sp>
      <p:sp>
        <p:nvSpPr>
          <p:cNvPr id="490" name="Google Shape;490;p49"/>
          <p:cNvSpPr txBox="1">
            <a:spLocks noGrp="1"/>
          </p:cNvSpPr>
          <p:nvPr>
            <p:ph type="ctrTitle"/>
          </p:nvPr>
        </p:nvSpPr>
        <p:spPr>
          <a:xfrm>
            <a:off x="485875" y="2321875"/>
            <a:ext cx="41877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Ordposer</a:t>
            </a:r>
            <a:br>
              <a:rPr lang="da">
                <a:solidFill>
                  <a:schemeClr val="dk1"/>
                </a:solidFill>
              </a:rPr>
            </a:br>
            <a:endParaRPr>
              <a:solidFill>
                <a:schemeClr val="dk1"/>
              </a:solidFill>
            </a:endParaRPr>
          </a:p>
        </p:txBody>
      </p:sp>
      <p:pic>
        <p:nvPicPr>
          <p:cNvPr id="491" name="Google Shape;491;p49"/>
          <p:cNvPicPr preferRelativeResize="0"/>
          <p:nvPr/>
        </p:nvPicPr>
        <p:blipFill rotWithShape="1">
          <a:blip r:embed="rId3">
            <a:alphaModFix/>
          </a:blip>
          <a:srcRect l="6313" t="24411" r="18803" b="17147"/>
          <a:stretch/>
        </p:blipFill>
        <p:spPr>
          <a:xfrm>
            <a:off x="5365100" y="906075"/>
            <a:ext cx="3336999" cy="3472298"/>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pic>
        <p:nvPicPr>
          <p:cNvPr id="496" name="Google Shape;496;p50"/>
          <p:cNvPicPr preferRelativeResize="0"/>
          <p:nvPr/>
        </p:nvPicPr>
        <p:blipFill rotWithShape="1">
          <a:blip r:embed="rId3">
            <a:alphaModFix/>
          </a:blip>
          <a:srcRect l="20024" t="15955" r="16988" b="16354"/>
          <a:stretch/>
        </p:blipFill>
        <p:spPr>
          <a:xfrm rot="-5400000">
            <a:off x="4720340" y="209240"/>
            <a:ext cx="3138572" cy="4497051"/>
          </a:xfrm>
          <a:prstGeom prst="rect">
            <a:avLst/>
          </a:prstGeom>
          <a:noFill/>
          <a:ln>
            <a:noFill/>
          </a:ln>
        </p:spPr>
      </p:pic>
      <p:sp>
        <p:nvSpPr>
          <p:cNvPr id="497" name="Google Shape;497;p50"/>
          <p:cNvSpPr txBox="1">
            <a:spLocks noGrp="1"/>
          </p:cNvSpPr>
          <p:nvPr>
            <p:ph type="subTitle" idx="1"/>
          </p:nvPr>
        </p:nvSpPr>
        <p:spPr>
          <a:xfrm>
            <a:off x="485875" y="2271475"/>
            <a:ext cx="81837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a:solidFill>
                  <a:srgbClr val="FFFFFF"/>
                </a:solidFill>
              </a:rPr>
              <a:t>Kan Luke (ikke) lide film?</a:t>
            </a:r>
            <a:endParaRPr>
              <a:solidFill>
                <a:srgbClr val="FFFFFF"/>
              </a:solidFill>
            </a:endParaRPr>
          </a:p>
        </p:txBody>
      </p:sp>
      <p:sp>
        <p:nvSpPr>
          <p:cNvPr id="498" name="Google Shape;498;p50"/>
          <p:cNvSpPr txBox="1">
            <a:spLocks noGrp="1"/>
          </p:cNvSpPr>
          <p:nvPr>
            <p:ph type="ctrTitle"/>
          </p:nvPr>
        </p:nvSpPr>
        <p:spPr>
          <a:xfrm>
            <a:off x="485875" y="2321875"/>
            <a:ext cx="41877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Ordposer</a:t>
            </a:r>
            <a:br>
              <a:rPr lang="da">
                <a:solidFill>
                  <a:schemeClr val="dk1"/>
                </a:solidFill>
              </a:rPr>
            </a:br>
            <a:endParaRPr>
              <a:solidFill>
                <a:schemeClr val="dk1"/>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Google Shape;503;p51"/>
          <p:cNvSpPr txBox="1">
            <a:spLocks noGrp="1"/>
          </p:cNvSpPr>
          <p:nvPr>
            <p:ph type="subTitle" idx="1"/>
          </p:nvPr>
        </p:nvSpPr>
        <p:spPr>
          <a:xfrm>
            <a:off x="485875" y="2271475"/>
            <a:ext cx="43371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a:solidFill>
                  <a:srgbClr val="FFFFFF"/>
                </a:solidFill>
              </a:rPr>
              <a:t>Er artiklen er fra BT eller DR?</a:t>
            </a:r>
            <a:endParaRPr>
              <a:solidFill>
                <a:srgbClr val="FFFFFF"/>
              </a:solidFill>
            </a:endParaRPr>
          </a:p>
        </p:txBody>
      </p:sp>
      <p:sp>
        <p:nvSpPr>
          <p:cNvPr id="504" name="Google Shape;504;p51"/>
          <p:cNvSpPr txBox="1">
            <a:spLocks noGrp="1"/>
          </p:cNvSpPr>
          <p:nvPr>
            <p:ph type="ctrTitle"/>
          </p:nvPr>
        </p:nvSpPr>
        <p:spPr>
          <a:xfrm>
            <a:off x="485875" y="2321875"/>
            <a:ext cx="28389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Ordposer</a:t>
            </a:r>
            <a:br>
              <a:rPr lang="da">
                <a:solidFill>
                  <a:schemeClr val="dk1"/>
                </a:solidFill>
              </a:rPr>
            </a:br>
            <a:endParaRPr>
              <a:solidFill>
                <a:schemeClr val="dk1"/>
              </a:solidFill>
            </a:endParaRPr>
          </a:p>
        </p:txBody>
      </p:sp>
      <p:pic>
        <p:nvPicPr>
          <p:cNvPr id="505" name="Google Shape;505;p51"/>
          <p:cNvPicPr preferRelativeResize="0"/>
          <p:nvPr/>
        </p:nvPicPr>
        <p:blipFill rotWithShape="1">
          <a:blip r:embed="rId3">
            <a:alphaModFix/>
          </a:blip>
          <a:srcRect l="52065" t="38205" r="3427" b="29976"/>
          <a:stretch/>
        </p:blipFill>
        <p:spPr>
          <a:xfrm>
            <a:off x="4755900" y="646450"/>
            <a:ext cx="3874371" cy="3692899"/>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09"/>
        <p:cNvGrpSpPr/>
        <p:nvPr/>
      </p:nvGrpSpPr>
      <p:grpSpPr>
        <a:xfrm>
          <a:off x="0" y="0"/>
          <a:ext cx="0" cy="0"/>
          <a:chOff x="0" y="0"/>
          <a:chExt cx="0" cy="0"/>
        </a:xfrm>
      </p:grpSpPr>
      <p:sp>
        <p:nvSpPr>
          <p:cNvPr id="510" name="Google Shape;510;p52"/>
          <p:cNvSpPr txBox="1">
            <a:spLocks noGrp="1"/>
          </p:cNvSpPr>
          <p:nvPr>
            <p:ph type="subTitle" idx="1"/>
          </p:nvPr>
        </p:nvSpPr>
        <p:spPr>
          <a:xfrm>
            <a:off x="485875" y="2271475"/>
            <a:ext cx="43371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a:solidFill>
                  <a:srgbClr val="FFFFFF"/>
                </a:solidFill>
              </a:rPr>
              <a:t>Hack: Kan AI gætte om artiklen er fra BT eller DR?</a:t>
            </a:r>
            <a:endParaRPr>
              <a:solidFill>
                <a:srgbClr val="FFFFFF"/>
              </a:solidFill>
            </a:endParaRPr>
          </a:p>
        </p:txBody>
      </p:sp>
      <p:sp>
        <p:nvSpPr>
          <p:cNvPr id="511" name="Google Shape;511;p52"/>
          <p:cNvSpPr txBox="1">
            <a:spLocks noGrp="1"/>
          </p:cNvSpPr>
          <p:nvPr>
            <p:ph type="ctrTitle"/>
          </p:nvPr>
        </p:nvSpPr>
        <p:spPr>
          <a:xfrm>
            <a:off x="485875" y="2321875"/>
            <a:ext cx="28389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Ordposer</a:t>
            </a:r>
            <a:br>
              <a:rPr lang="da">
                <a:solidFill>
                  <a:schemeClr val="dk1"/>
                </a:solidFill>
              </a:rPr>
            </a:br>
            <a:endParaRPr>
              <a:solidFill>
                <a:schemeClr val="dk1"/>
              </a:solidFill>
            </a:endParaRPr>
          </a:p>
        </p:txBody>
      </p:sp>
      <p:pic>
        <p:nvPicPr>
          <p:cNvPr id="512" name="Google Shape;512;p52"/>
          <p:cNvPicPr preferRelativeResize="0"/>
          <p:nvPr/>
        </p:nvPicPr>
        <p:blipFill>
          <a:blip r:embed="rId3">
            <a:alphaModFix/>
          </a:blip>
          <a:stretch>
            <a:fillRect/>
          </a:stretch>
        </p:blipFill>
        <p:spPr>
          <a:xfrm>
            <a:off x="4701475" y="1314175"/>
            <a:ext cx="2163468" cy="2884624"/>
          </a:xfrm>
          <a:prstGeom prst="rect">
            <a:avLst/>
          </a:prstGeom>
          <a:noFill/>
          <a:ln>
            <a:noFill/>
          </a:ln>
        </p:spPr>
      </p:pic>
      <p:pic>
        <p:nvPicPr>
          <p:cNvPr id="513" name="Google Shape;513;p52"/>
          <p:cNvPicPr preferRelativeResize="0"/>
          <p:nvPr/>
        </p:nvPicPr>
        <p:blipFill rotWithShape="1">
          <a:blip r:embed="rId4">
            <a:alphaModFix/>
          </a:blip>
          <a:srcRect r="10754"/>
          <a:stretch/>
        </p:blipFill>
        <p:spPr>
          <a:xfrm>
            <a:off x="6864953" y="1314175"/>
            <a:ext cx="1930847" cy="2884624"/>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pic>
        <p:nvPicPr>
          <p:cNvPr id="518" name="Google Shape;518;p53"/>
          <p:cNvPicPr preferRelativeResize="0"/>
          <p:nvPr/>
        </p:nvPicPr>
        <p:blipFill rotWithShape="1">
          <a:blip r:embed="rId3">
            <a:alphaModFix/>
          </a:blip>
          <a:srcRect l="6448" t="57433" r="6535" b="26601"/>
          <a:stretch/>
        </p:blipFill>
        <p:spPr>
          <a:xfrm>
            <a:off x="3828811" y="2650443"/>
            <a:ext cx="5052416" cy="1236060"/>
          </a:xfrm>
          <a:prstGeom prst="rect">
            <a:avLst/>
          </a:prstGeom>
          <a:noFill/>
          <a:ln>
            <a:noFill/>
          </a:ln>
        </p:spPr>
      </p:pic>
      <p:sp>
        <p:nvSpPr>
          <p:cNvPr id="519" name="Google Shape;519;p53"/>
          <p:cNvSpPr txBox="1">
            <a:spLocks noGrp="1"/>
          </p:cNvSpPr>
          <p:nvPr>
            <p:ph type="subTitle" idx="1"/>
          </p:nvPr>
        </p:nvSpPr>
        <p:spPr>
          <a:xfrm>
            <a:off x="485875" y="2271475"/>
            <a:ext cx="81837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a:solidFill>
                  <a:srgbClr val="FFFFFF"/>
                </a:solidFill>
              </a:rPr>
              <a:t>Hvor kan </a:t>
            </a:r>
            <a:r>
              <a:rPr lang="da" i="1">
                <a:solidFill>
                  <a:srgbClr val="FFFFFF"/>
                </a:solidFill>
              </a:rPr>
              <a:t>ikke</a:t>
            </a:r>
            <a:r>
              <a:rPr lang="da">
                <a:solidFill>
                  <a:srgbClr val="FFFFFF"/>
                </a:solidFill>
              </a:rPr>
              <a:t> placeres?</a:t>
            </a:r>
            <a:endParaRPr>
              <a:solidFill>
                <a:srgbClr val="FFFFFF"/>
              </a:solidFill>
            </a:endParaRPr>
          </a:p>
        </p:txBody>
      </p:sp>
      <p:sp>
        <p:nvSpPr>
          <p:cNvPr id="520" name="Google Shape;520;p53"/>
          <p:cNvSpPr txBox="1">
            <a:spLocks noGrp="1"/>
          </p:cNvSpPr>
          <p:nvPr>
            <p:ph type="ctrTitle"/>
          </p:nvPr>
        </p:nvSpPr>
        <p:spPr>
          <a:xfrm>
            <a:off x="485875" y="2321875"/>
            <a:ext cx="28548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Ordposer</a:t>
            </a:r>
            <a:br>
              <a:rPr lang="da">
                <a:solidFill>
                  <a:schemeClr val="dk1"/>
                </a:solidFill>
              </a:rPr>
            </a:br>
            <a:endParaRPr>
              <a:solidFill>
                <a:schemeClr val="dk1"/>
              </a:solidFill>
            </a:endParaRPr>
          </a:p>
        </p:txBody>
      </p:sp>
      <p:pic>
        <p:nvPicPr>
          <p:cNvPr id="521" name="Google Shape;521;p53"/>
          <p:cNvPicPr preferRelativeResize="0"/>
          <p:nvPr/>
        </p:nvPicPr>
        <p:blipFill rotWithShape="1">
          <a:blip r:embed="rId3">
            <a:alphaModFix/>
          </a:blip>
          <a:srcRect l="6448" t="34205" r="6535" b="50823"/>
          <a:stretch/>
        </p:blipFill>
        <p:spPr>
          <a:xfrm>
            <a:off x="3828822" y="1491376"/>
            <a:ext cx="5052416" cy="1159069"/>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p54"/>
          <p:cNvSpPr txBox="1">
            <a:spLocks noGrp="1"/>
          </p:cNvSpPr>
          <p:nvPr>
            <p:ph type="subTitle" idx="1"/>
          </p:nvPr>
        </p:nvSpPr>
        <p:spPr>
          <a:xfrm>
            <a:off x="485875" y="2271475"/>
            <a:ext cx="81837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a:solidFill>
                  <a:srgbClr val="FFFFFF"/>
                </a:solidFill>
              </a:rPr>
              <a:t>Hvor kan ikke placeres?</a:t>
            </a:r>
            <a:endParaRPr>
              <a:solidFill>
                <a:srgbClr val="FFFFFF"/>
              </a:solidFill>
            </a:endParaRPr>
          </a:p>
        </p:txBody>
      </p:sp>
      <p:sp>
        <p:nvSpPr>
          <p:cNvPr id="527" name="Google Shape;527;p54"/>
          <p:cNvSpPr txBox="1">
            <a:spLocks noGrp="1"/>
          </p:cNvSpPr>
          <p:nvPr>
            <p:ph type="ctrTitle"/>
          </p:nvPr>
        </p:nvSpPr>
        <p:spPr>
          <a:xfrm>
            <a:off x="485875" y="2321875"/>
            <a:ext cx="41877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Ordposer</a:t>
            </a:r>
            <a:br>
              <a:rPr lang="da">
                <a:solidFill>
                  <a:schemeClr val="dk1"/>
                </a:solidFill>
              </a:rPr>
            </a:br>
            <a:endParaRPr>
              <a:solidFill>
                <a:schemeClr val="dk1"/>
              </a:solidFill>
            </a:endParaRPr>
          </a:p>
        </p:txBody>
      </p:sp>
      <p:pic>
        <p:nvPicPr>
          <p:cNvPr id="528" name="Google Shape;528;p54"/>
          <p:cNvPicPr preferRelativeResize="0"/>
          <p:nvPr/>
        </p:nvPicPr>
        <p:blipFill rotWithShape="1">
          <a:blip r:embed="rId3">
            <a:alphaModFix/>
          </a:blip>
          <a:srcRect l="32253" t="14284" r="19730" b="19063"/>
          <a:stretch/>
        </p:blipFill>
        <p:spPr>
          <a:xfrm rot="-5400000">
            <a:off x="5023961" y="235981"/>
            <a:ext cx="2659774" cy="4922346"/>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2"/>
        <p:cNvGrpSpPr/>
        <p:nvPr/>
      </p:nvGrpSpPr>
      <p:grpSpPr>
        <a:xfrm>
          <a:off x="0" y="0"/>
          <a:ext cx="0" cy="0"/>
          <a:chOff x="0" y="0"/>
          <a:chExt cx="0" cy="0"/>
        </a:xfrm>
      </p:grpSpPr>
      <p:sp>
        <p:nvSpPr>
          <p:cNvPr id="533" name="Google Shape;533;p55"/>
          <p:cNvSpPr txBox="1"/>
          <p:nvPr/>
        </p:nvSpPr>
        <p:spPr>
          <a:xfrm>
            <a:off x="0" y="0"/>
            <a:ext cx="3420537"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a:t>https://maskinrummet.github.io/#/da</a:t>
            </a:r>
            <a:endParaRPr/>
          </a:p>
        </p:txBody>
      </p:sp>
      <p:sp>
        <p:nvSpPr>
          <p:cNvPr id="534" name="Google Shape;534;p55"/>
          <p:cNvSpPr txBox="1"/>
          <p:nvPr/>
        </p:nvSpPr>
        <p:spPr>
          <a:xfrm>
            <a:off x="1033680" y="595486"/>
            <a:ext cx="3309900" cy="13779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da" sz="4200" b="1">
                <a:solidFill>
                  <a:srgbClr val="14A5E1"/>
                </a:solidFill>
                <a:latin typeface="Raleway"/>
                <a:ea typeface="Raleway"/>
                <a:cs typeface="Raleway"/>
                <a:sym typeface="Raleway"/>
              </a:rPr>
              <a:t>Ordhjul</a:t>
            </a:r>
            <a:endParaRPr sz="4200" b="1">
              <a:solidFill>
                <a:srgbClr val="14A5E1"/>
              </a:solidFill>
              <a:latin typeface="Raleway"/>
              <a:ea typeface="Raleway"/>
              <a:cs typeface="Raleway"/>
              <a:sym typeface="Raleway"/>
            </a:endParaRPr>
          </a:p>
        </p:txBody>
      </p:sp>
      <p:pic>
        <p:nvPicPr>
          <p:cNvPr id="535" name="Google Shape;535;p55"/>
          <p:cNvPicPr preferRelativeResize="0"/>
          <p:nvPr/>
        </p:nvPicPr>
        <p:blipFill rotWithShape="1">
          <a:blip r:embed="rId3">
            <a:alphaModFix/>
          </a:blip>
          <a:srcRect t="10796" r="4077" b="5121"/>
          <a:stretch/>
        </p:blipFill>
        <p:spPr>
          <a:xfrm>
            <a:off x="5918886" y="1308450"/>
            <a:ext cx="2710714" cy="3094278"/>
          </a:xfrm>
          <a:prstGeom prst="rect">
            <a:avLst/>
          </a:prstGeom>
          <a:noFill/>
          <a:ln>
            <a:noFill/>
          </a:ln>
        </p:spPr>
      </p:pic>
      <p:pic>
        <p:nvPicPr>
          <p:cNvPr id="536" name="Google Shape;536;p55"/>
          <p:cNvPicPr preferRelativeResize="0"/>
          <p:nvPr/>
        </p:nvPicPr>
        <p:blipFill rotWithShape="1">
          <a:blip r:embed="rId4">
            <a:alphaModFix/>
          </a:blip>
          <a:srcRect l="13442"/>
          <a:stretch/>
        </p:blipFill>
        <p:spPr>
          <a:xfrm>
            <a:off x="3715775" y="1308450"/>
            <a:ext cx="2613841" cy="309426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40"/>
        <p:cNvGrpSpPr/>
        <p:nvPr/>
      </p:nvGrpSpPr>
      <p:grpSpPr>
        <a:xfrm>
          <a:off x="0" y="0"/>
          <a:ext cx="0" cy="0"/>
          <a:chOff x="0" y="0"/>
          <a:chExt cx="0" cy="0"/>
        </a:xfrm>
      </p:grpSpPr>
      <p:sp>
        <p:nvSpPr>
          <p:cNvPr id="541" name="Google Shape;541;p56"/>
          <p:cNvSpPr txBox="1"/>
          <p:nvPr/>
        </p:nvSpPr>
        <p:spPr>
          <a:xfrm>
            <a:off x="21566" y="0"/>
            <a:ext cx="3528367" cy="40007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a:t>https://maskinrummet.github.io/#/da</a:t>
            </a:r>
            <a:endParaRPr/>
          </a:p>
        </p:txBody>
      </p:sp>
      <p:sp>
        <p:nvSpPr>
          <p:cNvPr id="542" name="Google Shape;542;p56"/>
          <p:cNvSpPr txBox="1"/>
          <p:nvPr/>
        </p:nvSpPr>
        <p:spPr>
          <a:xfrm>
            <a:off x="1033680" y="595486"/>
            <a:ext cx="3309900" cy="13779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da" sz="4200" b="1">
                <a:solidFill>
                  <a:srgbClr val="14A5E1"/>
                </a:solidFill>
                <a:latin typeface="Raleway"/>
                <a:ea typeface="Raleway"/>
                <a:cs typeface="Raleway"/>
                <a:sym typeface="Raleway"/>
              </a:rPr>
              <a:t>bi-gram</a:t>
            </a:r>
            <a:endParaRPr sz="4200" b="1">
              <a:solidFill>
                <a:srgbClr val="14A5E1"/>
              </a:solidFill>
              <a:latin typeface="Raleway"/>
              <a:ea typeface="Raleway"/>
              <a:cs typeface="Raleway"/>
              <a:sym typeface="Raleway"/>
            </a:endParaRPr>
          </a:p>
        </p:txBody>
      </p:sp>
      <p:pic>
        <p:nvPicPr>
          <p:cNvPr id="543" name="Google Shape;543;p56"/>
          <p:cNvPicPr preferRelativeResize="0"/>
          <p:nvPr/>
        </p:nvPicPr>
        <p:blipFill rotWithShape="1">
          <a:blip r:embed="rId3">
            <a:alphaModFix/>
          </a:blip>
          <a:srcRect l="3112" r="836"/>
          <a:stretch/>
        </p:blipFill>
        <p:spPr>
          <a:xfrm>
            <a:off x="4952275" y="1295400"/>
            <a:ext cx="4191725" cy="1736575"/>
          </a:xfrm>
          <a:prstGeom prst="rect">
            <a:avLst/>
          </a:prstGeom>
          <a:noFill/>
          <a:ln>
            <a:noFill/>
          </a:ln>
        </p:spPr>
      </p:pic>
      <p:pic>
        <p:nvPicPr>
          <p:cNvPr id="544" name="Google Shape;544;p56"/>
          <p:cNvPicPr preferRelativeResize="0"/>
          <p:nvPr/>
        </p:nvPicPr>
        <p:blipFill>
          <a:blip r:embed="rId4">
            <a:alphaModFix/>
          </a:blip>
          <a:stretch>
            <a:fillRect/>
          </a:stretch>
        </p:blipFill>
        <p:spPr>
          <a:xfrm>
            <a:off x="4923674" y="3145775"/>
            <a:ext cx="4227851" cy="1943150"/>
          </a:xfrm>
          <a:prstGeom prst="rect">
            <a:avLst/>
          </a:prstGeom>
          <a:noFill/>
          <a:ln>
            <a:noFill/>
          </a:ln>
        </p:spPr>
      </p:pic>
      <p:pic>
        <p:nvPicPr>
          <p:cNvPr id="545" name="Google Shape;545;p56"/>
          <p:cNvPicPr preferRelativeResize="0"/>
          <p:nvPr/>
        </p:nvPicPr>
        <p:blipFill rotWithShape="1">
          <a:blip r:embed="rId5">
            <a:alphaModFix/>
          </a:blip>
          <a:srcRect r="12580"/>
          <a:stretch/>
        </p:blipFill>
        <p:spPr>
          <a:xfrm>
            <a:off x="33850" y="2462900"/>
            <a:ext cx="4782501" cy="264315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sp>
        <p:nvSpPr>
          <p:cNvPr id="550" name="Google Shape;550;p57"/>
          <p:cNvSpPr txBox="1">
            <a:spLocks noGrp="1"/>
          </p:cNvSpPr>
          <p:nvPr>
            <p:ph type="title"/>
          </p:nvPr>
        </p:nvSpPr>
        <p:spPr>
          <a:xfrm>
            <a:off x="490250" y="526350"/>
            <a:ext cx="5604000" cy="4090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da"/>
              <a:t>SKOLE</a:t>
            </a:r>
            <a:br>
              <a:rPr lang="da"/>
            </a:br>
            <a:r>
              <a:rPr lang="da"/>
              <a:t>GPT</a:t>
            </a:r>
            <a:endParaRPr/>
          </a:p>
          <a:p>
            <a:pPr marL="0" lvl="0" indent="0" algn="l" rtl="0">
              <a:spcBef>
                <a:spcPts val="0"/>
              </a:spcBef>
              <a:spcAft>
                <a:spcPts val="0"/>
              </a:spcAft>
              <a:buNone/>
            </a:pPr>
            <a:r>
              <a:rPr lang="da" sz="1800"/>
              <a:t>Juster temperaturen</a:t>
            </a:r>
            <a:endParaRPr sz="1800"/>
          </a:p>
        </p:txBody>
      </p:sp>
      <p:sp>
        <p:nvSpPr>
          <p:cNvPr id="551" name="Google Shape;551;p57"/>
          <p:cNvSpPr/>
          <p:nvPr/>
        </p:nvSpPr>
        <p:spPr>
          <a:xfrm>
            <a:off x="3347120" y="4371495"/>
            <a:ext cx="237300" cy="237300"/>
          </a:xfrm>
          <a:prstGeom prst="ellipse">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pic>
        <p:nvPicPr>
          <p:cNvPr id="552" name="Google Shape;552;p57"/>
          <p:cNvPicPr preferRelativeResize="0"/>
          <p:nvPr/>
        </p:nvPicPr>
        <p:blipFill>
          <a:blip r:embed="rId3">
            <a:alphaModFix/>
          </a:blip>
          <a:stretch>
            <a:fillRect/>
          </a:stretch>
        </p:blipFill>
        <p:spPr>
          <a:xfrm>
            <a:off x="3567712" y="0"/>
            <a:ext cx="5050077" cy="5143501"/>
          </a:xfrm>
          <a:prstGeom prst="rect">
            <a:avLst/>
          </a:prstGeom>
          <a:noFill/>
          <a:ln>
            <a:noFill/>
          </a:ln>
        </p:spPr>
      </p:pic>
      <p:cxnSp>
        <p:nvCxnSpPr>
          <p:cNvPr id="553" name="Google Shape;553;p57"/>
          <p:cNvCxnSpPr/>
          <p:nvPr/>
        </p:nvCxnSpPr>
        <p:spPr>
          <a:xfrm rot="10800000" flipH="1">
            <a:off x="3812886" y="1730609"/>
            <a:ext cx="1321500" cy="2950500"/>
          </a:xfrm>
          <a:prstGeom prst="straightConnector1">
            <a:avLst/>
          </a:prstGeom>
          <a:noFill/>
          <a:ln w="19050" cap="flat" cmpd="sng">
            <a:solidFill>
              <a:schemeClr val="accent3"/>
            </a:solidFill>
            <a:prstDash val="solid"/>
            <a:round/>
            <a:headEnd type="none" w="med" len="med"/>
            <a:tailEnd type="triangle" w="med" len="med"/>
          </a:ln>
        </p:spPr>
      </p:cxn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49">
          <a:extLst>
            <a:ext uri="{FF2B5EF4-FFF2-40B4-BE49-F238E27FC236}">
              <a16:creationId xmlns:a16="http://schemas.microsoft.com/office/drawing/2014/main" id="{29F8691D-3366-7FAD-A922-7C6F60B77930}"/>
            </a:ext>
          </a:extLst>
        </p:cNvPr>
        <p:cNvGrpSpPr/>
        <p:nvPr/>
      </p:nvGrpSpPr>
      <p:grpSpPr>
        <a:xfrm>
          <a:off x="0" y="0"/>
          <a:ext cx="0" cy="0"/>
          <a:chOff x="0" y="0"/>
          <a:chExt cx="0" cy="0"/>
        </a:xfrm>
      </p:grpSpPr>
      <p:sp>
        <p:nvSpPr>
          <p:cNvPr id="550" name="Google Shape;550;p57">
            <a:extLst>
              <a:ext uri="{FF2B5EF4-FFF2-40B4-BE49-F238E27FC236}">
                <a16:creationId xmlns:a16="http://schemas.microsoft.com/office/drawing/2014/main" id="{322F0717-1F1D-E006-CD05-E8DFABDDDBBD}"/>
              </a:ext>
            </a:extLst>
          </p:cNvPr>
          <p:cNvSpPr txBox="1">
            <a:spLocks noGrp="1"/>
          </p:cNvSpPr>
          <p:nvPr>
            <p:ph type="title"/>
          </p:nvPr>
        </p:nvSpPr>
        <p:spPr>
          <a:xfrm>
            <a:off x="490250" y="526350"/>
            <a:ext cx="5604000" cy="4090800"/>
          </a:xfrm>
          <a:prstGeom prst="rect">
            <a:avLst/>
          </a:prstGeom>
        </p:spPr>
        <p:txBody>
          <a:bodyPr spcFirstLastPara="1" wrap="square" lIns="91425" tIns="91425" rIns="91425" bIns="91425" anchor="ctr" anchorCtr="0">
            <a:noAutofit/>
          </a:bodyPr>
          <a:lstStyle/>
          <a:p>
            <a:r>
              <a:rPr lang="da" dirty="0"/>
              <a:t>Chat</a:t>
            </a:r>
            <a:br>
              <a:rPr lang="da" dirty="0"/>
            </a:br>
            <a:r>
              <a:rPr lang="da" dirty="0"/>
              <a:t>aktivitet</a:t>
            </a:r>
            <a:endParaRPr lang="da-DK" dirty="0"/>
          </a:p>
          <a:p>
            <a:r>
              <a:rPr lang="da" sz="1800" dirty="0"/>
              <a:t>Køn og bias</a:t>
            </a:r>
            <a:endParaRPr dirty="0"/>
          </a:p>
        </p:txBody>
      </p:sp>
      <p:cxnSp>
        <p:nvCxnSpPr>
          <p:cNvPr id="553" name="Google Shape;553;p57">
            <a:extLst>
              <a:ext uri="{FF2B5EF4-FFF2-40B4-BE49-F238E27FC236}">
                <a16:creationId xmlns:a16="http://schemas.microsoft.com/office/drawing/2014/main" id="{C115B5FF-C15B-FAA8-A8EC-C45ECF51390A}"/>
              </a:ext>
            </a:extLst>
          </p:cNvPr>
          <p:cNvCxnSpPr/>
          <p:nvPr/>
        </p:nvCxnSpPr>
        <p:spPr>
          <a:xfrm rot="10800000" flipH="1">
            <a:off x="3812886" y="1730609"/>
            <a:ext cx="1321500" cy="2950500"/>
          </a:xfrm>
          <a:prstGeom prst="straightConnector1">
            <a:avLst/>
          </a:prstGeom>
          <a:noFill/>
          <a:ln w="19050" cap="flat" cmpd="sng">
            <a:solidFill>
              <a:schemeClr val="accent3"/>
            </a:solidFill>
            <a:prstDash val="solid"/>
            <a:round/>
            <a:headEnd type="none" w="med" len="med"/>
            <a:tailEnd type="triangle" w="med" len="med"/>
          </a:ln>
        </p:spPr>
      </p:cxnSp>
      <p:pic>
        <p:nvPicPr>
          <p:cNvPr id="2" name="Billede 1">
            <a:extLst>
              <a:ext uri="{FF2B5EF4-FFF2-40B4-BE49-F238E27FC236}">
                <a16:creationId xmlns:a16="http://schemas.microsoft.com/office/drawing/2014/main" id="{7BB38C23-067D-03BA-1D28-E637AA5D6C7B}"/>
              </a:ext>
            </a:extLst>
          </p:cNvPr>
          <p:cNvPicPr>
            <a:picLocks noChangeAspect="1"/>
          </p:cNvPicPr>
          <p:nvPr/>
        </p:nvPicPr>
        <p:blipFill>
          <a:blip r:embed="rId3"/>
          <a:srcRect l="21199" t="34" r="21406" b="22481"/>
          <a:stretch>
            <a:fillRect/>
          </a:stretch>
        </p:blipFill>
        <p:spPr>
          <a:xfrm>
            <a:off x="4363509" y="638564"/>
            <a:ext cx="4531544" cy="3985421"/>
          </a:xfrm>
          <a:prstGeom prst="rect">
            <a:avLst/>
          </a:prstGeom>
        </p:spPr>
      </p:pic>
      <p:pic>
        <p:nvPicPr>
          <p:cNvPr id="3" name="Billede 2" descr="Et billede, der indeholder tekst, skærmbillede, brev, Font/skrifttype&#10;&#10;AI-genereret indhold kan være ukorrekt.">
            <a:extLst>
              <a:ext uri="{FF2B5EF4-FFF2-40B4-BE49-F238E27FC236}">
                <a16:creationId xmlns:a16="http://schemas.microsoft.com/office/drawing/2014/main" id="{7E5C6660-4CB9-7938-DBEF-EE814589A5B7}"/>
              </a:ext>
            </a:extLst>
          </p:cNvPr>
          <p:cNvPicPr>
            <a:picLocks noChangeAspect="1"/>
          </p:cNvPicPr>
          <p:nvPr/>
        </p:nvPicPr>
        <p:blipFill>
          <a:blip r:embed="rId3"/>
          <a:srcRect t="159" r="92170" b="22540"/>
          <a:stretch>
            <a:fillRect/>
          </a:stretch>
        </p:blipFill>
        <p:spPr>
          <a:xfrm>
            <a:off x="3898144" y="644979"/>
            <a:ext cx="585600" cy="3984157"/>
          </a:xfrm>
          <a:prstGeom prst="rect">
            <a:avLst/>
          </a:prstGeom>
        </p:spPr>
      </p:pic>
      <p:sp>
        <p:nvSpPr>
          <p:cNvPr id="551" name="Google Shape;551;p57">
            <a:extLst>
              <a:ext uri="{FF2B5EF4-FFF2-40B4-BE49-F238E27FC236}">
                <a16:creationId xmlns:a16="http://schemas.microsoft.com/office/drawing/2014/main" id="{DE92BE3B-DEB7-AAF0-2DDF-26380652ECE5}"/>
              </a:ext>
            </a:extLst>
          </p:cNvPr>
          <p:cNvSpPr/>
          <p:nvPr/>
        </p:nvSpPr>
        <p:spPr>
          <a:xfrm>
            <a:off x="6992597" y="2310631"/>
            <a:ext cx="678913" cy="254618"/>
          </a:xfrm>
          <a:prstGeom prst="ellipse">
            <a:avLst/>
          </a:prstGeom>
          <a:noFill/>
          <a:ln w="19050" cap="flat" cmpd="sng">
            <a:solidFill>
              <a:schemeClr val="tx1">
                <a:lumMod val="40000"/>
                <a:lumOff val="6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sp>
        <p:nvSpPr>
          <p:cNvPr id="6" name="Google Shape;551;p57">
            <a:extLst>
              <a:ext uri="{FF2B5EF4-FFF2-40B4-BE49-F238E27FC236}">
                <a16:creationId xmlns:a16="http://schemas.microsoft.com/office/drawing/2014/main" id="{022611FF-01DB-54B8-2BF9-8A8B2AF23F54}"/>
              </a:ext>
            </a:extLst>
          </p:cNvPr>
          <p:cNvSpPr/>
          <p:nvPr/>
        </p:nvSpPr>
        <p:spPr>
          <a:xfrm>
            <a:off x="7139801" y="3081289"/>
            <a:ext cx="531709" cy="254618"/>
          </a:xfrm>
          <a:prstGeom prst="ellipse">
            <a:avLst/>
          </a:prstGeom>
          <a:noFill/>
          <a:ln w="19050" cap="flat" cmpd="sng">
            <a:solidFill>
              <a:schemeClr val="tx1">
                <a:lumMod val="40000"/>
                <a:lumOff val="6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spTree>
    <p:extLst>
      <p:ext uri="{BB962C8B-B14F-4D97-AF65-F5344CB8AC3E}">
        <p14:creationId xmlns:p14="http://schemas.microsoft.com/office/powerpoint/2010/main" val="9041303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49">
          <a:extLst>
            <a:ext uri="{FF2B5EF4-FFF2-40B4-BE49-F238E27FC236}">
              <a16:creationId xmlns:a16="http://schemas.microsoft.com/office/drawing/2014/main" id="{96C35C67-8411-41E5-4B8C-2BBACE2A6C8A}"/>
            </a:ext>
          </a:extLst>
        </p:cNvPr>
        <p:cNvGrpSpPr/>
        <p:nvPr/>
      </p:nvGrpSpPr>
      <p:grpSpPr>
        <a:xfrm>
          <a:off x="0" y="0"/>
          <a:ext cx="0" cy="0"/>
          <a:chOff x="0" y="0"/>
          <a:chExt cx="0" cy="0"/>
        </a:xfrm>
      </p:grpSpPr>
      <p:pic>
        <p:nvPicPr>
          <p:cNvPr id="7" name="Billede 6">
            <a:extLst>
              <a:ext uri="{FF2B5EF4-FFF2-40B4-BE49-F238E27FC236}">
                <a16:creationId xmlns:a16="http://schemas.microsoft.com/office/drawing/2014/main" id="{435B100C-AD81-26CD-F3E4-03A6A51EE928}"/>
              </a:ext>
            </a:extLst>
          </p:cNvPr>
          <p:cNvPicPr>
            <a:picLocks noChangeAspect="1"/>
          </p:cNvPicPr>
          <p:nvPr/>
        </p:nvPicPr>
        <p:blipFill>
          <a:blip r:embed="rId3"/>
          <a:srcRect l="25381" r="12589" b="15516"/>
          <a:stretch>
            <a:fillRect/>
          </a:stretch>
        </p:blipFill>
        <p:spPr>
          <a:xfrm>
            <a:off x="4141344" y="649431"/>
            <a:ext cx="4825620" cy="3964411"/>
          </a:xfrm>
          <a:prstGeom prst="rect">
            <a:avLst/>
          </a:prstGeom>
        </p:spPr>
      </p:pic>
      <p:sp>
        <p:nvSpPr>
          <p:cNvPr id="550" name="Google Shape;550;p57">
            <a:extLst>
              <a:ext uri="{FF2B5EF4-FFF2-40B4-BE49-F238E27FC236}">
                <a16:creationId xmlns:a16="http://schemas.microsoft.com/office/drawing/2014/main" id="{78385CA3-76ED-5899-B787-B00127E91248}"/>
              </a:ext>
            </a:extLst>
          </p:cNvPr>
          <p:cNvSpPr txBox="1">
            <a:spLocks noGrp="1"/>
          </p:cNvSpPr>
          <p:nvPr>
            <p:ph type="title"/>
          </p:nvPr>
        </p:nvSpPr>
        <p:spPr>
          <a:xfrm>
            <a:off x="490250" y="526350"/>
            <a:ext cx="5604000" cy="4090800"/>
          </a:xfrm>
          <a:prstGeom prst="rect">
            <a:avLst/>
          </a:prstGeom>
        </p:spPr>
        <p:txBody>
          <a:bodyPr spcFirstLastPara="1" wrap="square" lIns="91425" tIns="91425" rIns="91425" bIns="91425" anchor="ctr" anchorCtr="0">
            <a:noAutofit/>
          </a:bodyPr>
          <a:lstStyle/>
          <a:p>
            <a:r>
              <a:rPr lang="da" dirty="0"/>
              <a:t>Chat</a:t>
            </a:r>
            <a:br>
              <a:rPr lang="da" dirty="0"/>
            </a:br>
            <a:r>
              <a:rPr lang="da" dirty="0"/>
              <a:t>aktivitet</a:t>
            </a:r>
            <a:endParaRPr lang="da" b="0" dirty="0">
              <a:solidFill>
                <a:srgbClr val="000000"/>
              </a:solidFill>
            </a:endParaRPr>
          </a:p>
          <a:p>
            <a:r>
              <a:rPr lang="da" sz="1800" dirty="0"/>
              <a:t>Køn og bias</a:t>
            </a:r>
            <a:endParaRPr dirty="0"/>
          </a:p>
        </p:txBody>
      </p:sp>
      <p:sp>
        <p:nvSpPr>
          <p:cNvPr id="551" name="Google Shape;551;p57">
            <a:extLst>
              <a:ext uri="{FF2B5EF4-FFF2-40B4-BE49-F238E27FC236}">
                <a16:creationId xmlns:a16="http://schemas.microsoft.com/office/drawing/2014/main" id="{B9A61316-9679-7BE1-876E-20366D3900CF}"/>
              </a:ext>
            </a:extLst>
          </p:cNvPr>
          <p:cNvSpPr/>
          <p:nvPr/>
        </p:nvSpPr>
        <p:spPr>
          <a:xfrm>
            <a:off x="8049006" y="2379904"/>
            <a:ext cx="678913" cy="254618"/>
          </a:xfrm>
          <a:prstGeom prst="ellipse">
            <a:avLst/>
          </a:prstGeom>
          <a:noFill/>
          <a:ln w="19050" cap="flat" cmpd="sng">
            <a:solidFill>
              <a:schemeClr val="tx1">
                <a:lumMod val="40000"/>
                <a:lumOff val="6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sp>
        <p:nvSpPr>
          <p:cNvPr id="4" name="Google Shape;551;p57">
            <a:extLst>
              <a:ext uri="{FF2B5EF4-FFF2-40B4-BE49-F238E27FC236}">
                <a16:creationId xmlns:a16="http://schemas.microsoft.com/office/drawing/2014/main" id="{248E841F-DACF-2DC8-B709-C8A35AB97A2E}"/>
              </a:ext>
            </a:extLst>
          </p:cNvPr>
          <p:cNvSpPr/>
          <p:nvPr/>
        </p:nvSpPr>
        <p:spPr>
          <a:xfrm>
            <a:off x="4152415" y="3877926"/>
            <a:ext cx="1752640" cy="263277"/>
          </a:xfrm>
          <a:prstGeom prst="ellipse">
            <a:avLst/>
          </a:prstGeom>
          <a:noFill/>
          <a:ln w="19050" cap="flat" cmpd="sng">
            <a:solidFill>
              <a:schemeClr val="tx1">
                <a:lumMod val="40000"/>
                <a:lumOff val="6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sp>
        <p:nvSpPr>
          <p:cNvPr id="6" name="Google Shape;551;p57">
            <a:extLst>
              <a:ext uri="{FF2B5EF4-FFF2-40B4-BE49-F238E27FC236}">
                <a16:creationId xmlns:a16="http://schemas.microsoft.com/office/drawing/2014/main" id="{5F70BDBB-5695-1454-1DCA-0195B7A5329A}"/>
              </a:ext>
            </a:extLst>
          </p:cNvPr>
          <p:cNvSpPr/>
          <p:nvPr/>
        </p:nvSpPr>
        <p:spPr>
          <a:xfrm>
            <a:off x="7503483" y="2838834"/>
            <a:ext cx="704890" cy="237300"/>
          </a:xfrm>
          <a:prstGeom prst="ellipse">
            <a:avLst/>
          </a:prstGeom>
          <a:noFill/>
          <a:ln w="19050" cap="flat" cmpd="sng">
            <a:solidFill>
              <a:schemeClr val="tx1">
                <a:lumMod val="40000"/>
                <a:lumOff val="6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pic>
        <p:nvPicPr>
          <p:cNvPr id="3" name="Billede 2" descr="Et billede, der indeholder tekst, skærmbillede, brev, Font/skrifttype&#10;&#10;AI-genereret indhold kan være ukorrekt.">
            <a:extLst>
              <a:ext uri="{FF2B5EF4-FFF2-40B4-BE49-F238E27FC236}">
                <a16:creationId xmlns:a16="http://schemas.microsoft.com/office/drawing/2014/main" id="{5ED0C446-0E38-F0DE-BB8B-475E55E7229F}"/>
              </a:ext>
            </a:extLst>
          </p:cNvPr>
          <p:cNvPicPr>
            <a:picLocks noChangeAspect="1"/>
          </p:cNvPicPr>
          <p:nvPr/>
        </p:nvPicPr>
        <p:blipFill>
          <a:blip r:embed="rId4"/>
          <a:srcRect t="159" r="92170" b="22540"/>
          <a:stretch>
            <a:fillRect/>
          </a:stretch>
        </p:blipFill>
        <p:spPr>
          <a:xfrm>
            <a:off x="3603735" y="653638"/>
            <a:ext cx="542305" cy="3958180"/>
          </a:xfrm>
          <a:prstGeom prst="rect">
            <a:avLst/>
          </a:prstGeom>
        </p:spPr>
      </p:pic>
    </p:spTree>
    <p:extLst>
      <p:ext uri="{BB962C8B-B14F-4D97-AF65-F5344CB8AC3E}">
        <p14:creationId xmlns:p14="http://schemas.microsoft.com/office/powerpoint/2010/main" val="9902137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853"/>
        <p:cNvGrpSpPr/>
        <p:nvPr/>
      </p:nvGrpSpPr>
      <p:grpSpPr>
        <a:xfrm>
          <a:off x="0" y="0"/>
          <a:ext cx="0" cy="0"/>
          <a:chOff x="0" y="0"/>
          <a:chExt cx="0" cy="0"/>
        </a:xfrm>
      </p:grpSpPr>
      <p:sp>
        <p:nvSpPr>
          <p:cNvPr id="854" name="Google Shape;854;p64"/>
          <p:cNvSpPr txBox="1">
            <a:spLocks noGrp="1"/>
          </p:cNvSpPr>
          <p:nvPr>
            <p:ph type="title"/>
          </p:nvPr>
        </p:nvSpPr>
        <p:spPr>
          <a:xfrm>
            <a:off x="311700" y="324455"/>
            <a:ext cx="8520600" cy="62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sz="2800">
                <a:solidFill>
                  <a:schemeClr val="dk1"/>
                </a:solidFill>
              </a:rPr>
              <a:t>Er der mønstre som vi helst ikke vil forstærke?</a:t>
            </a:r>
            <a:endParaRPr sz="2800">
              <a:solidFill>
                <a:schemeClr val="dk1"/>
              </a:solidFill>
            </a:endParaRPr>
          </a:p>
        </p:txBody>
      </p:sp>
      <p:cxnSp>
        <p:nvCxnSpPr>
          <p:cNvPr id="855" name="Google Shape;855;p64"/>
          <p:cNvCxnSpPr/>
          <p:nvPr/>
        </p:nvCxnSpPr>
        <p:spPr>
          <a:xfrm>
            <a:off x="456728" y="2669547"/>
            <a:ext cx="8336100" cy="0"/>
          </a:xfrm>
          <a:prstGeom prst="straightConnector1">
            <a:avLst/>
          </a:prstGeom>
          <a:noFill/>
          <a:ln w="19050" cap="flat" cmpd="sng">
            <a:solidFill>
              <a:schemeClr val="dk1"/>
            </a:solidFill>
            <a:prstDash val="dot"/>
            <a:round/>
            <a:headEnd type="none" w="sm" len="sm"/>
            <a:tailEnd type="none" w="sm" len="sm"/>
          </a:ln>
        </p:spPr>
      </p:cxnSp>
      <p:sp>
        <p:nvSpPr>
          <p:cNvPr id="856" name="Google Shape;856;p64"/>
          <p:cNvSpPr txBox="1">
            <a:spLocks noGrp="1"/>
          </p:cNvSpPr>
          <p:nvPr>
            <p:ph type="body" idx="4294967295"/>
          </p:nvPr>
        </p:nvSpPr>
        <p:spPr>
          <a:xfrm>
            <a:off x="3363653" y="1179400"/>
            <a:ext cx="19317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sz="1600" b="1" dirty="0">
                <a:solidFill>
                  <a:schemeClr val="dk2"/>
                </a:solidFill>
              </a:rPr>
              <a:t>Karakterer</a:t>
            </a:r>
            <a:endParaRPr lang="da-DK" sz="1600" b="1" dirty="0">
              <a:solidFill>
                <a:schemeClr val="dk2"/>
              </a:solidFill>
            </a:endParaRPr>
          </a:p>
          <a:p>
            <a:pPr marL="0" lvl="0" indent="0" algn="l" rtl="0">
              <a:spcBef>
                <a:spcPts val="0"/>
              </a:spcBef>
              <a:spcAft>
                <a:spcPts val="1600"/>
              </a:spcAft>
              <a:buNone/>
            </a:pPr>
            <a:r>
              <a:rPr lang="da" sz="1200" dirty="0"/>
              <a:t>Piger scorer generelt højere karakterer i skolen.</a:t>
            </a:r>
            <a:endParaRPr sz="1200" dirty="0"/>
          </a:p>
        </p:txBody>
      </p:sp>
      <p:grpSp>
        <p:nvGrpSpPr>
          <p:cNvPr id="857" name="Google Shape;857;p64"/>
          <p:cNvGrpSpPr/>
          <p:nvPr/>
        </p:nvGrpSpPr>
        <p:grpSpPr>
          <a:xfrm>
            <a:off x="3253686" y="2571601"/>
            <a:ext cx="196200" cy="1404905"/>
            <a:chOff x="2512925" y="2768371"/>
            <a:chExt cx="196200" cy="1404905"/>
          </a:xfrm>
        </p:grpSpPr>
        <p:cxnSp>
          <p:nvCxnSpPr>
            <p:cNvPr id="858" name="Google Shape;858;p64"/>
            <p:cNvCxnSpPr/>
            <p:nvPr/>
          </p:nvCxnSpPr>
          <p:spPr>
            <a:xfrm>
              <a:off x="2611025" y="2964276"/>
              <a:ext cx="0" cy="1209000"/>
            </a:xfrm>
            <a:prstGeom prst="straightConnector1">
              <a:avLst/>
            </a:prstGeom>
            <a:noFill/>
            <a:ln w="19050" cap="flat" cmpd="sng">
              <a:solidFill>
                <a:schemeClr val="accent5"/>
              </a:solidFill>
              <a:prstDash val="solid"/>
              <a:round/>
              <a:headEnd type="none" w="sm" len="sm"/>
              <a:tailEnd type="oval" w="med" len="med"/>
            </a:ln>
          </p:spPr>
        </p:cxnSp>
        <p:sp>
          <p:nvSpPr>
            <p:cNvPr id="859" name="Google Shape;859;p64"/>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0" name="Google Shape;860;p64"/>
          <p:cNvGrpSpPr/>
          <p:nvPr/>
        </p:nvGrpSpPr>
        <p:grpSpPr>
          <a:xfrm>
            <a:off x="5152844" y="1362601"/>
            <a:ext cx="196200" cy="1404900"/>
            <a:chOff x="4279200" y="1559371"/>
            <a:chExt cx="196200" cy="1404900"/>
          </a:xfrm>
        </p:grpSpPr>
        <p:cxnSp>
          <p:nvCxnSpPr>
            <p:cNvPr id="861" name="Google Shape;861;p64"/>
            <p:cNvCxnSpPr>
              <a:stCxn id="862" idx="0"/>
            </p:cNvCxnSpPr>
            <p:nvPr/>
          </p:nvCxnSpPr>
          <p:spPr>
            <a:xfrm rot="10800000">
              <a:off x="4377300" y="1559371"/>
              <a:ext cx="0" cy="1209000"/>
            </a:xfrm>
            <a:prstGeom prst="straightConnector1">
              <a:avLst/>
            </a:prstGeom>
            <a:noFill/>
            <a:ln w="19050" cap="flat" cmpd="sng">
              <a:solidFill>
                <a:schemeClr val="accent5"/>
              </a:solidFill>
              <a:prstDash val="solid"/>
              <a:round/>
              <a:headEnd type="none" w="sm" len="sm"/>
              <a:tailEnd type="oval" w="med" len="med"/>
            </a:ln>
          </p:spPr>
        </p:cxnSp>
        <p:sp>
          <p:nvSpPr>
            <p:cNvPr id="862" name="Google Shape;862;p64"/>
            <p:cNvSpPr/>
            <p:nvPr/>
          </p:nvSpPr>
          <p:spPr>
            <a:xfrm>
              <a:off x="4279200"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63" name="Google Shape;863;p64"/>
          <p:cNvSpPr txBox="1">
            <a:spLocks noGrp="1"/>
          </p:cNvSpPr>
          <p:nvPr>
            <p:ph type="body" idx="4294967295"/>
          </p:nvPr>
        </p:nvSpPr>
        <p:spPr>
          <a:xfrm>
            <a:off x="5291927" y="1179400"/>
            <a:ext cx="21375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sz="1600" b="1" dirty="0">
                <a:solidFill>
                  <a:schemeClr val="dk2"/>
                </a:solidFill>
              </a:rPr>
              <a:t>Topledere er mænd</a:t>
            </a:r>
            <a:endParaRPr lang="da-DK" sz="1600" b="1" dirty="0">
              <a:solidFill>
                <a:schemeClr val="dk2"/>
              </a:solidFill>
            </a:endParaRPr>
          </a:p>
          <a:p>
            <a:pPr marL="0" lvl="0" indent="0" algn="l" rtl="0">
              <a:spcBef>
                <a:spcPts val="0"/>
              </a:spcBef>
              <a:spcAft>
                <a:spcPts val="0"/>
              </a:spcAft>
              <a:buNone/>
            </a:pPr>
            <a:r>
              <a:rPr lang="da" sz="1200" dirty="0"/>
              <a:t>Langt de fleste direktører og bestyrelses-</a:t>
            </a:r>
            <a:br>
              <a:rPr lang="da" sz="1200" dirty="0"/>
            </a:br>
            <a:r>
              <a:rPr lang="da" sz="1200" dirty="0"/>
              <a:t>medlemmer er mænd.</a:t>
            </a:r>
            <a:endParaRPr sz="1200" dirty="0"/>
          </a:p>
          <a:p>
            <a:pPr marL="0" lvl="0" indent="0" algn="l" rtl="0">
              <a:spcBef>
                <a:spcPts val="1600"/>
              </a:spcBef>
              <a:spcAft>
                <a:spcPts val="1600"/>
              </a:spcAft>
              <a:buNone/>
            </a:pPr>
            <a:endParaRPr/>
          </a:p>
        </p:txBody>
      </p:sp>
      <p:grpSp>
        <p:nvGrpSpPr>
          <p:cNvPr id="864" name="Google Shape;864;p64"/>
          <p:cNvGrpSpPr/>
          <p:nvPr/>
        </p:nvGrpSpPr>
        <p:grpSpPr>
          <a:xfrm>
            <a:off x="5155075" y="2559544"/>
            <a:ext cx="196200" cy="1404905"/>
            <a:chOff x="6045475" y="2768371"/>
            <a:chExt cx="196200" cy="1404905"/>
          </a:xfrm>
        </p:grpSpPr>
        <p:cxnSp>
          <p:nvCxnSpPr>
            <p:cNvPr id="865" name="Google Shape;865;p64"/>
            <p:cNvCxnSpPr/>
            <p:nvPr/>
          </p:nvCxnSpPr>
          <p:spPr>
            <a:xfrm>
              <a:off x="6143575" y="2964276"/>
              <a:ext cx="0" cy="1209000"/>
            </a:xfrm>
            <a:prstGeom prst="straightConnector1">
              <a:avLst/>
            </a:prstGeom>
            <a:noFill/>
            <a:ln w="19050" cap="flat" cmpd="sng">
              <a:solidFill>
                <a:schemeClr val="accent5"/>
              </a:solidFill>
              <a:prstDash val="solid"/>
              <a:round/>
              <a:headEnd type="none" w="sm" len="sm"/>
              <a:tailEnd type="oval" w="med" len="med"/>
            </a:ln>
          </p:spPr>
        </p:cxnSp>
        <p:sp>
          <p:nvSpPr>
            <p:cNvPr id="866" name="Google Shape;866;p64"/>
            <p:cNvSpPr/>
            <p:nvPr/>
          </p:nvSpPr>
          <p:spPr>
            <a:xfrm>
              <a:off x="60454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67" name="Google Shape;867;p64"/>
          <p:cNvSpPr txBox="1">
            <a:spLocks noGrp="1"/>
          </p:cNvSpPr>
          <p:nvPr>
            <p:ph type="body" idx="4294967295"/>
          </p:nvPr>
        </p:nvSpPr>
        <p:spPr>
          <a:xfrm>
            <a:off x="7602000" y="3241025"/>
            <a:ext cx="1542000" cy="1306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sz="1600" b="1" dirty="0">
                <a:solidFill>
                  <a:schemeClr val="dk2"/>
                </a:solidFill>
              </a:rPr>
              <a:t>AI tegning</a:t>
            </a:r>
            <a:endParaRPr lang="da-DK" sz="1600" b="1" dirty="0">
              <a:solidFill>
                <a:schemeClr val="dk2"/>
              </a:solidFill>
            </a:endParaRPr>
          </a:p>
          <a:p>
            <a:pPr marL="0" lvl="0" indent="0" algn="l" rtl="0">
              <a:spcBef>
                <a:spcPts val="0"/>
              </a:spcBef>
              <a:spcAft>
                <a:spcPts val="1600"/>
              </a:spcAft>
              <a:buNone/>
            </a:pPr>
            <a:r>
              <a:rPr lang="da" sz="1200" dirty="0"/>
              <a:t>Prompt:</a:t>
            </a:r>
            <a:br>
              <a:rPr lang="da" sz="1200" dirty="0"/>
            </a:br>
            <a:r>
              <a:rPr lang="da" sz="1200" dirty="0"/>
              <a:t>Tegn en klog elev</a:t>
            </a:r>
            <a:br>
              <a:rPr lang="da" sz="1200" dirty="0"/>
            </a:br>
            <a:r>
              <a:rPr lang="da" sz="1200" dirty="0"/>
              <a:t>Tegning: </a:t>
            </a:r>
            <a:br>
              <a:rPr lang="da" sz="1200" dirty="0"/>
            </a:br>
            <a:r>
              <a:rPr lang="da" sz="1200" dirty="0"/>
              <a:t>Dreng med briller</a:t>
            </a:r>
            <a:endParaRPr sz="1200" dirty="0"/>
          </a:p>
        </p:txBody>
      </p:sp>
      <p:grpSp>
        <p:nvGrpSpPr>
          <p:cNvPr id="868" name="Google Shape;868;p64"/>
          <p:cNvGrpSpPr/>
          <p:nvPr/>
        </p:nvGrpSpPr>
        <p:grpSpPr>
          <a:xfrm>
            <a:off x="555609" y="2571601"/>
            <a:ext cx="196200" cy="1404905"/>
            <a:chOff x="2512925" y="2768371"/>
            <a:chExt cx="196200" cy="1404905"/>
          </a:xfrm>
        </p:grpSpPr>
        <p:cxnSp>
          <p:nvCxnSpPr>
            <p:cNvPr id="869" name="Google Shape;869;p64"/>
            <p:cNvCxnSpPr/>
            <p:nvPr/>
          </p:nvCxnSpPr>
          <p:spPr>
            <a:xfrm>
              <a:off x="2611025" y="2964276"/>
              <a:ext cx="0" cy="1209000"/>
            </a:xfrm>
            <a:prstGeom prst="straightConnector1">
              <a:avLst/>
            </a:prstGeom>
            <a:noFill/>
            <a:ln w="19050" cap="flat" cmpd="sng">
              <a:solidFill>
                <a:schemeClr val="accent5"/>
              </a:solidFill>
              <a:prstDash val="solid"/>
              <a:round/>
              <a:headEnd type="none" w="sm" len="sm"/>
              <a:tailEnd type="oval" w="med" len="med"/>
            </a:ln>
          </p:spPr>
        </p:cxnSp>
        <p:sp>
          <p:nvSpPr>
            <p:cNvPr id="870" name="Google Shape;870;p64"/>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71" name="Google Shape;871;p64"/>
          <p:cNvSpPr txBox="1">
            <a:spLocks noGrp="1"/>
          </p:cNvSpPr>
          <p:nvPr>
            <p:ph type="body" idx="4294967295"/>
          </p:nvPr>
        </p:nvSpPr>
        <p:spPr>
          <a:xfrm>
            <a:off x="766217" y="3613536"/>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b="1">
              <a:solidFill>
                <a:schemeClr val="dk2"/>
              </a:solidFill>
            </a:endParaRPr>
          </a:p>
          <a:p>
            <a:pPr marL="0" lvl="0" indent="0" algn="l" rtl="0">
              <a:spcBef>
                <a:spcPts val="0"/>
              </a:spcBef>
              <a:spcAft>
                <a:spcPts val="1600"/>
              </a:spcAft>
              <a:buNone/>
            </a:pPr>
            <a:endParaRPr sz="1400"/>
          </a:p>
        </p:txBody>
      </p:sp>
      <p:sp>
        <p:nvSpPr>
          <p:cNvPr id="872" name="Google Shape;872;p64"/>
          <p:cNvSpPr txBox="1">
            <a:spLocks noGrp="1"/>
          </p:cNvSpPr>
          <p:nvPr>
            <p:ph type="body" idx="4294967295"/>
          </p:nvPr>
        </p:nvSpPr>
        <p:spPr>
          <a:xfrm>
            <a:off x="695003" y="3284327"/>
            <a:ext cx="2558700" cy="1192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sz="1600" b="1" dirty="0">
                <a:solidFill>
                  <a:schemeClr val="dk2"/>
                </a:solidFill>
              </a:rPr>
              <a:t>Forudseende politi</a:t>
            </a:r>
            <a:endParaRPr lang="da-DK" sz="1600" b="1" dirty="0">
              <a:solidFill>
                <a:schemeClr val="dk2"/>
              </a:solidFill>
            </a:endParaRPr>
          </a:p>
          <a:p>
            <a:pPr marL="0" lvl="0" indent="0" algn="l" rtl="0">
              <a:spcBef>
                <a:spcPts val="0"/>
              </a:spcBef>
              <a:spcAft>
                <a:spcPts val="0"/>
              </a:spcAft>
              <a:buNone/>
            </a:pPr>
            <a:r>
              <a:rPr lang="da" sz="1200" dirty="0"/>
              <a:t>Er det en god ide at bruge AI til at forudsige, hvem politiet bør standse i trafikken i forbindelse med  tilfældig kontroller?</a:t>
            </a:r>
            <a:endParaRPr sz="1200" dirty="0"/>
          </a:p>
          <a:p>
            <a:pPr marL="0" lvl="0" indent="0" algn="l" rtl="0">
              <a:spcBef>
                <a:spcPts val="1600"/>
              </a:spcBef>
              <a:spcAft>
                <a:spcPts val="1600"/>
              </a:spcAft>
              <a:buNone/>
            </a:pPr>
            <a:endParaRPr sz="1400"/>
          </a:p>
        </p:txBody>
      </p:sp>
      <p:grpSp>
        <p:nvGrpSpPr>
          <p:cNvPr id="873" name="Google Shape;873;p64"/>
          <p:cNvGrpSpPr/>
          <p:nvPr/>
        </p:nvGrpSpPr>
        <p:grpSpPr>
          <a:xfrm>
            <a:off x="3248820" y="1460701"/>
            <a:ext cx="196200" cy="1306800"/>
            <a:chOff x="648675" y="1657471"/>
            <a:chExt cx="196200" cy="1306800"/>
          </a:xfrm>
        </p:grpSpPr>
        <p:sp>
          <p:nvSpPr>
            <p:cNvPr id="874" name="Google Shape;874;p64"/>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75" name="Google Shape;875;p64"/>
            <p:cNvCxnSpPr>
              <a:stCxn id="874" idx="0"/>
            </p:cNvCxnSpPr>
            <p:nvPr/>
          </p:nvCxnSpPr>
          <p:spPr>
            <a:xfrm rot="10800000">
              <a:off x="746775" y="1657471"/>
              <a:ext cx="0" cy="1110900"/>
            </a:xfrm>
            <a:prstGeom prst="straightConnector1">
              <a:avLst/>
            </a:prstGeom>
            <a:noFill/>
            <a:ln w="19050" cap="flat" cmpd="sng">
              <a:solidFill>
                <a:schemeClr val="accent5"/>
              </a:solidFill>
              <a:prstDash val="solid"/>
              <a:round/>
              <a:headEnd type="none" w="sm" len="sm"/>
              <a:tailEnd type="oval" w="med" len="med"/>
            </a:ln>
          </p:spPr>
        </p:cxnSp>
      </p:grpSp>
      <p:grpSp>
        <p:nvGrpSpPr>
          <p:cNvPr id="876" name="Google Shape;876;p64"/>
          <p:cNvGrpSpPr/>
          <p:nvPr/>
        </p:nvGrpSpPr>
        <p:grpSpPr>
          <a:xfrm>
            <a:off x="548768" y="1468621"/>
            <a:ext cx="196200" cy="1306800"/>
            <a:chOff x="648675" y="1657471"/>
            <a:chExt cx="196200" cy="1306800"/>
          </a:xfrm>
        </p:grpSpPr>
        <p:sp>
          <p:nvSpPr>
            <p:cNvPr id="877" name="Google Shape;877;p64"/>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78" name="Google Shape;878;p64"/>
            <p:cNvCxnSpPr>
              <a:stCxn id="877" idx="0"/>
            </p:cNvCxnSpPr>
            <p:nvPr/>
          </p:nvCxnSpPr>
          <p:spPr>
            <a:xfrm rot="10800000">
              <a:off x="746775" y="1657471"/>
              <a:ext cx="0" cy="1110900"/>
            </a:xfrm>
            <a:prstGeom prst="straightConnector1">
              <a:avLst/>
            </a:prstGeom>
            <a:noFill/>
            <a:ln w="19050" cap="flat" cmpd="sng">
              <a:solidFill>
                <a:schemeClr val="accent5"/>
              </a:solidFill>
              <a:prstDash val="solid"/>
              <a:round/>
              <a:headEnd type="none" w="sm" len="sm"/>
              <a:tailEnd type="oval" w="med" len="med"/>
            </a:ln>
          </p:spPr>
        </p:cxnSp>
      </p:grpSp>
      <p:sp>
        <p:nvSpPr>
          <p:cNvPr id="879" name="Google Shape;879;p64"/>
          <p:cNvSpPr txBox="1">
            <a:spLocks noGrp="1"/>
          </p:cNvSpPr>
          <p:nvPr>
            <p:ph type="body" idx="4294967295"/>
          </p:nvPr>
        </p:nvSpPr>
        <p:spPr>
          <a:xfrm>
            <a:off x="695002" y="1177693"/>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sz="1600" b="1" dirty="0">
                <a:solidFill>
                  <a:schemeClr val="dk2"/>
                </a:solidFill>
              </a:rPr>
              <a:t>Unge mænd</a:t>
            </a:r>
            <a:endParaRPr lang="da-DK" sz="1600" b="1" dirty="0">
              <a:solidFill>
                <a:schemeClr val="dk2"/>
              </a:solidFill>
            </a:endParaRPr>
          </a:p>
          <a:p>
            <a:pPr marL="0" lvl="0" indent="0" algn="l" rtl="0">
              <a:lnSpc>
                <a:spcPct val="100000"/>
              </a:lnSpc>
              <a:spcBef>
                <a:spcPts val="0"/>
              </a:spcBef>
              <a:spcAft>
                <a:spcPts val="0"/>
              </a:spcAft>
              <a:buNone/>
            </a:pPr>
            <a:r>
              <a:rPr lang="da" sz="1200" dirty="0"/>
              <a:t>Statistikken fortæller, at det det ofte er unge mænd, i ældre biler med mange hestekræfter, som kører galt i trafikken</a:t>
            </a:r>
            <a:endParaRPr sz="1200" dirty="0"/>
          </a:p>
        </p:txBody>
      </p:sp>
      <p:sp>
        <p:nvSpPr>
          <p:cNvPr id="880" name="Google Shape;880;p64"/>
          <p:cNvSpPr txBox="1">
            <a:spLocks noGrp="1"/>
          </p:cNvSpPr>
          <p:nvPr>
            <p:ph type="body" idx="4294967295"/>
          </p:nvPr>
        </p:nvSpPr>
        <p:spPr>
          <a:xfrm>
            <a:off x="5291928" y="3263879"/>
            <a:ext cx="2065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sz="1600" b="1" dirty="0">
                <a:solidFill>
                  <a:schemeClr val="dk2"/>
                </a:solidFill>
              </a:rPr>
              <a:t>Hvem ansætter vi? </a:t>
            </a:r>
            <a:r>
              <a:rPr lang="da" sz="1200" dirty="0"/>
              <a:t>Bygget på tidligere erfaringer, så vil vi have mest succes, hvis vi ansætter en … </a:t>
            </a:r>
            <a:endParaRPr lang="da-DK" sz="1200" dirty="0"/>
          </a:p>
        </p:txBody>
      </p:sp>
      <p:sp>
        <p:nvSpPr>
          <p:cNvPr id="881" name="Google Shape;881;p64"/>
          <p:cNvSpPr txBox="1">
            <a:spLocks noGrp="1"/>
          </p:cNvSpPr>
          <p:nvPr>
            <p:ph type="body" idx="4294967295"/>
          </p:nvPr>
        </p:nvSpPr>
        <p:spPr>
          <a:xfrm>
            <a:off x="3403929" y="3301294"/>
            <a:ext cx="17724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sz="1600" b="1" dirty="0">
                <a:solidFill>
                  <a:schemeClr val="dk2"/>
                </a:solidFill>
              </a:rPr>
              <a:t>Hvem er egnet?</a:t>
            </a:r>
            <a:endParaRPr lang="da-DK" sz="1600" b="1" dirty="0">
              <a:solidFill>
                <a:schemeClr val="dk2"/>
              </a:solidFill>
            </a:endParaRPr>
          </a:p>
          <a:p>
            <a:pPr marL="0" lvl="0" indent="0" algn="l" rtl="0">
              <a:spcBef>
                <a:spcPts val="0"/>
              </a:spcBef>
              <a:spcAft>
                <a:spcPts val="1600"/>
              </a:spcAft>
              <a:buNone/>
            </a:pPr>
            <a:r>
              <a:rPr lang="da" sz="1200" dirty="0"/>
              <a:t>Er det en god ide at </a:t>
            </a:r>
            <a:br>
              <a:rPr lang="da" sz="1200" dirty="0"/>
            </a:br>
            <a:r>
              <a:rPr lang="da" sz="1200" dirty="0"/>
              <a:t>bruge AI …</a:t>
            </a:r>
            <a:endParaRPr sz="1200" dirty="0"/>
          </a:p>
        </p:txBody>
      </p:sp>
      <p:sp>
        <p:nvSpPr>
          <p:cNvPr id="882" name="Google Shape;882;p64"/>
          <p:cNvSpPr txBox="1">
            <a:spLocks noGrp="1"/>
          </p:cNvSpPr>
          <p:nvPr>
            <p:ph type="body" idx="4294967295"/>
          </p:nvPr>
        </p:nvSpPr>
        <p:spPr>
          <a:xfrm>
            <a:off x="7609720" y="1199048"/>
            <a:ext cx="1772400" cy="1306800"/>
          </a:xfrm>
          <a:prstGeom prst="rect">
            <a:avLst/>
          </a:prstGeom>
        </p:spPr>
        <p:txBody>
          <a:bodyPr spcFirstLastPara="1" wrap="square" lIns="91425" tIns="91425" rIns="91425" bIns="91425" anchor="t" anchorCtr="0">
            <a:noAutofit/>
          </a:bodyPr>
          <a:lstStyle/>
          <a:p>
            <a:pPr marL="0" indent="0">
              <a:lnSpc>
                <a:spcPct val="114999"/>
              </a:lnSpc>
              <a:buNone/>
            </a:pPr>
            <a:r>
              <a:rPr lang="da" sz="1600" b="1" dirty="0">
                <a:solidFill>
                  <a:schemeClr val="dk2"/>
                </a:solidFill>
              </a:rPr>
              <a:t>Dygtige elever</a:t>
            </a:r>
            <a:br>
              <a:rPr lang="da" sz="1600" b="1" dirty="0"/>
            </a:br>
            <a:r>
              <a:rPr lang="da" sz="1200" dirty="0">
                <a:solidFill>
                  <a:schemeClr val="bg2">
                    <a:lumMod val="49000"/>
                    <a:lumOff val="51000"/>
                  </a:schemeClr>
                </a:solidFill>
              </a:rPr>
              <a:t>Historisk set ..</a:t>
            </a:r>
            <a:endParaRPr lang="da-DK" sz="1200">
              <a:solidFill>
                <a:schemeClr val="bg2">
                  <a:lumMod val="49000"/>
                  <a:lumOff val="51000"/>
                </a:schemeClr>
              </a:solidFill>
            </a:endParaRPr>
          </a:p>
        </p:txBody>
      </p:sp>
      <p:grpSp>
        <p:nvGrpSpPr>
          <p:cNvPr id="883" name="Google Shape;883;p64"/>
          <p:cNvGrpSpPr/>
          <p:nvPr/>
        </p:nvGrpSpPr>
        <p:grpSpPr>
          <a:xfrm>
            <a:off x="7436259" y="2553415"/>
            <a:ext cx="196200" cy="1404905"/>
            <a:chOff x="2512925" y="2768371"/>
            <a:chExt cx="196200" cy="1404905"/>
          </a:xfrm>
        </p:grpSpPr>
        <p:cxnSp>
          <p:nvCxnSpPr>
            <p:cNvPr id="884" name="Google Shape;884;p64"/>
            <p:cNvCxnSpPr/>
            <p:nvPr/>
          </p:nvCxnSpPr>
          <p:spPr>
            <a:xfrm>
              <a:off x="2611025" y="2964276"/>
              <a:ext cx="0" cy="1209000"/>
            </a:xfrm>
            <a:prstGeom prst="straightConnector1">
              <a:avLst/>
            </a:prstGeom>
            <a:noFill/>
            <a:ln w="19050" cap="flat" cmpd="sng">
              <a:solidFill>
                <a:schemeClr val="accent5"/>
              </a:solidFill>
              <a:prstDash val="solid"/>
              <a:round/>
              <a:headEnd type="none" w="sm" len="sm"/>
              <a:tailEnd type="oval" w="med" len="med"/>
            </a:ln>
          </p:spPr>
        </p:cxnSp>
        <p:sp>
          <p:nvSpPr>
            <p:cNvPr id="885" name="Google Shape;885;p64"/>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6" name="Google Shape;886;p64"/>
          <p:cNvGrpSpPr/>
          <p:nvPr/>
        </p:nvGrpSpPr>
        <p:grpSpPr>
          <a:xfrm>
            <a:off x="7429418" y="1450435"/>
            <a:ext cx="196200" cy="1306800"/>
            <a:chOff x="648675" y="1657471"/>
            <a:chExt cx="196200" cy="1306800"/>
          </a:xfrm>
        </p:grpSpPr>
        <p:sp>
          <p:nvSpPr>
            <p:cNvPr id="887" name="Google Shape;887;p64"/>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88" name="Google Shape;888;p64"/>
            <p:cNvCxnSpPr>
              <a:stCxn id="887" idx="0"/>
            </p:cNvCxnSpPr>
            <p:nvPr/>
          </p:nvCxnSpPr>
          <p:spPr>
            <a:xfrm rot="10800000">
              <a:off x="746775" y="1657471"/>
              <a:ext cx="0" cy="1110900"/>
            </a:xfrm>
            <a:prstGeom prst="straightConnector1">
              <a:avLst/>
            </a:prstGeom>
            <a:noFill/>
            <a:ln w="19050" cap="flat" cmpd="sng">
              <a:solidFill>
                <a:schemeClr val="accent5"/>
              </a:solidFill>
              <a:prstDash val="solid"/>
              <a:round/>
              <a:headEnd type="none" w="sm" len="sm"/>
              <a:tailEnd type="oval" w="med" len="med"/>
            </a:ln>
          </p:spPr>
        </p:cxnSp>
      </p:grpSp>
      <p:sp>
        <p:nvSpPr>
          <p:cNvPr id="889" name="Google Shape;889;p64"/>
          <p:cNvSpPr txBox="1">
            <a:spLocks noGrp="1"/>
          </p:cNvSpPr>
          <p:nvPr>
            <p:ph type="body" idx="4294967295"/>
          </p:nvPr>
        </p:nvSpPr>
        <p:spPr>
          <a:xfrm rot="-1068952">
            <a:off x="1741988" y="2615684"/>
            <a:ext cx="1352142" cy="531579"/>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Er det fair?</a:t>
            </a:r>
            <a:endParaRPr b="1">
              <a:solidFill>
                <a:schemeClr val="dk2"/>
              </a:solidFill>
            </a:endParaRPr>
          </a:p>
          <a:p>
            <a:pPr marL="0" lvl="0" indent="0" algn="l" rtl="0">
              <a:lnSpc>
                <a:spcPct val="100000"/>
              </a:lnSpc>
              <a:spcBef>
                <a:spcPts val="0"/>
              </a:spcBef>
              <a:spcAft>
                <a:spcPts val="0"/>
              </a:spcAft>
              <a:buNone/>
            </a:pPr>
            <a:endParaRPr sz="1400"/>
          </a:p>
        </p:txBody>
      </p:sp>
      <p:sp>
        <p:nvSpPr>
          <p:cNvPr id="890" name="Google Shape;890;p64"/>
          <p:cNvSpPr txBox="1">
            <a:spLocks noGrp="1"/>
          </p:cNvSpPr>
          <p:nvPr>
            <p:ph type="body" idx="4294967295"/>
          </p:nvPr>
        </p:nvSpPr>
        <p:spPr>
          <a:xfrm rot="-5400000">
            <a:off x="-267925" y="1427014"/>
            <a:ext cx="1085100" cy="531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Mønster</a:t>
            </a:r>
            <a:endParaRPr b="1">
              <a:solidFill>
                <a:schemeClr val="dk2"/>
              </a:solidFill>
            </a:endParaRPr>
          </a:p>
          <a:p>
            <a:pPr marL="0" lvl="0" indent="0" algn="l" rtl="0">
              <a:lnSpc>
                <a:spcPct val="100000"/>
              </a:lnSpc>
              <a:spcBef>
                <a:spcPts val="0"/>
              </a:spcBef>
              <a:spcAft>
                <a:spcPts val="0"/>
              </a:spcAft>
              <a:buNone/>
            </a:pPr>
            <a:endParaRPr sz="1400"/>
          </a:p>
        </p:txBody>
      </p:sp>
      <p:sp>
        <p:nvSpPr>
          <p:cNvPr id="891" name="Google Shape;891;p64"/>
          <p:cNvSpPr txBox="1">
            <a:spLocks noGrp="1"/>
          </p:cNvSpPr>
          <p:nvPr>
            <p:ph type="body" idx="4294967295"/>
          </p:nvPr>
        </p:nvSpPr>
        <p:spPr>
          <a:xfrm rot="-5400000">
            <a:off x="-267184" y="3614784"/>
            <a:ext cx="1085100" cy="531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Model</a:t>
            </a:r>
            <a:endParaRPr b="1">
              <a:solidFill>
                <a:schemeClr val="dk2"/>
              </a:solidFill>
            </a:endParaRPr>
          </a:p>
          <a:p>
            <a:pPr marL="0" lvl="0" indent="0" algn="l" rtl="0">
              <a:lnSpc>
                <a:spcPct val="100000"/>
              </a:lnSpc>
              <a:spcBef>
                <a:spcPts val="0"/>
              </a:spcBef>
              <a:spcAft>
                <a:spcPts val="0"/>
              </a:spcAft>
              <a:buNone/>
            </a:pPr>
            <a:endParaRPr sz="1400"/>
          </a:p>
        </p:txBody>
      </p:sp>
      <p:sp>
        <p:nvSpPr>
          <p:cNvPr id="892" name="Google Shape;892;p64"/>
          <p:cNvSpPr txBox="1">
            <a:spLocks noGrp="1"/>
          </p:cNvSpPr>
          <p:nvPr>
            <p:ph type="body" idx="4294967295"/>
          </p:nvPr>
        </p:nvSpPr>
        <p:spPr>
          <a:xfrm rot="-5400000">
            <a:off x="-271524" y="2670773"/>
            <a:ext cx="1085100" cy="531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Træning</a:t>
            </a:r>
            <a:endParaRPr b="1">
              <a:solidFill>
                <a:schemeClr val="dk2"/>
              </a:solidFill>
            </a:endParaRPr>
          </a:p>
          <a:p>
            <a:pPr marL="0" lvl="0" indent="0" algn="l" rtl="0">
              <a:lnSpc>
                <a:spcPct val="100000"/>
              </a:lnSpc>
              <a:spcBef>
                <a:spcPts val="0"/>
              </a:spcBef>
              <a:spcAft>
                <a:spcPts val="0"/>
              </a:spcAft>
              <a:buNone/>
            </a:pPr>
            <a:endParaRPr sz="1400"/>
          </a:p>
        </p:txBody>
      </p:sp>
      <p:cxnSp>
        <p:nvCxnSpPr>
          <p:cNvPr id="893" name="Google Shape;893;p64"/>
          <p:cNvCxnSpPr/>
          <p:nvPr/>
        </p:nvCxnSpPr>
        <p:spPr>
          <a:xfrm rot="10800000">
            <a:off x="268325" y="2180050"/>
            <a:ext cx="5400" cy="379500"/>
          </a:xfrm>
          <a:prstGeom prst="straightConnector1">
            <a:avLst/>
          </a:prstGeom>
          <a:noFill/>
          <a:ln w="19050" cap="flat" cmpd="sng">
            <a:solidFill>
              <a:schemeClr val="accent5"/>
            </a:solidFill>
            <a:prstDash val="solid"/>
            <a:round/>
            <a:headEnd type="stealth" w="sm" len="sm"/>
            <a:tailEnd type="oval" w="med" len="med"/>
          </a:ln>
        </p:spPr>
      </p:cxnSp>
      <p:cxnSp>
        <p:nvCxnSpPr>
          <p:cNvPr id="894" name="Google Shape;894;p64"/>
          <p:cNvCxnSpPr/>
          <p:nvPr/>
        </p:nvCxnSpPr>
        <p:spPr>
          <a:xfrm rot="10800000">
            <a:off x="275826" y="3412823"/>
            <a:ext cx="3900" cy="239400"/>
          </a:xfrm>
          <a:prstGeom prst="straightConnector1">
            <a:avLst/>
          </a:prstGeom>
          <a:noFill/>
          <a:ln w="19050" cap="flat" cmpd="sng">
            <a:solidFill>
              <a:schemeClr val="accent5"/>
            </a:solidFill>
            <a:prstDash val="solid"/>
            <a:round/>
            <a:headEnd type="stealth" w="sm" len="sm"/>
            <a:tailEnd type="oval" w="med" len="med"/>
          </a:ln>
        </p:spPr>
      </p:cxn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61">
          <a:extLst>
            <a:ext uri="{FF2B5EF4-FFF2-40B4-BE49-F238E27FC236}">
              <a16:creationId xmlns:a16="http://schemas.microsoft.com/office/drawing/2014/main" id="{699B9BAE-78AB-4BF9-770C-8872629B082F}"/>
            </a:ext>
          </a:extLst>
        </p:cNvPr>
        <p:cNvGrpSpPr/>
        <p:nvPr/>
      </p:nvGrpSpPr>
      <p:grpSpPr>
        <a:xfrm>
          <a:off x="0" y="0"/>
          <a:ext cx="0" cy="0"/>
          <a:chOff x="0" y="0"/>
          <a:chExt cx="0" cy="0"/>
        </a:xfrm>
      </p:grpSpPr>
      <p:cxnSp>
        <p:nvCxnSpPr>
          <p:cNvPr id="562" name="Google Shape;562;p61">
            <a:extLst>
              <a:ext uri="{FF2B5EF4-FFF2-40B4-BE49-F238E27FC236}">
                <a16:creationId xmlns:a16="http://schemas.microsoft.com/office/drawing/2014/main" id="{D338B110-0442-CBD3-2E08-DEC09D321D66}"/>
              </a:ext>
            </a:extLst>
          </p:cNvPr>
          <p:cNvCxnSpPr/>
          <p:nvPr/>
        </p:nvCxnSpPr>
        <p:spPr>
          <a:xfrm rot="10800000" flipH="1">
            <a:off x="721525" y="2504775"/>
            <a:ext cx="7681200" cy="5700"/>
          </a:xfrm>
          <a:prstGeom prst="straightConnector1">
            <a:avLst/>
          </a:prstGeom>
          <a:noFill/>
          <a:ln w="19050" cap="flat" cmpd="sng">
            <a:solidFill>
              <a:srgbClr val="FFD966"/>
            </a:solidFill>
            <a:prstDash val="dot"/>
            <a:round/>
            <a:headEnd type="none" w="med" len="med"/>
            <a:tailEnd type="none" w="med" len="med"/>
          </a:ln>
        </p:spPr>
      </p:cxnSp>
      <p:cxnSp>
        <p:nvCxnSpPr>
          <p:cNvPr id="563" name="Google Shape;563;p61">
            <a:extLst>
              <a:ext uri="{FF2B5EF4-FFF2-40B4-BE49-F238E27FC236}">
                <a16:creationId xmlns:a16="http://schemas.microsoft.com/office/drawing/2014/main" id="{6619E340-1B55-1703-4871-049651916DA9}"/>
              </a:ext>
            </a:extLst>
          </p:cNvPr>
          <p:cNvCxnSpPr/>
          <p:nvPr/>
        </p:nvCxnSpPr>
        <p:spPr>
          <a:xfrm>
            <a:off x="4533300" y="512125"/>
            <a:ext cx="17100" cy="3735600"/>
          </a:xfrm>
          <a:prstGeom prst="straightConnector1">
            <a:avLst/>
          </a:prstGeom>
          <a:noFill/>
          <a:ln w="19050" cap="flat" cmpd="sng">
            <a:solidFill>
              <a:srgbClr val="FF9900"/>
            </a:solidFill>
            <a:prstDash val="dot"/>
            <a:round/>
            <a:headEnd type="none" w="med" len="med"/>
            <a:tailEnd type="none" w="med" len="med"/>
          </a:ln>
        </p:spPr>
      </p:cxnSp>
      <p:pic>
        <p:nvPicPr>
          <p:cNvPr id="564" name="Google Shape;564;p61" title="worried-face_1f61f.png">
            <a:extLst>
              <a:ext uri="{FF2B5EF4-FFF2-40B4-BE49-F238E27FC236}">
                <a16:creationId xmlns:a16="http://schemas.microsoft.com/office/drawing/2014/main" id="{E689D830-0240-ED65-DB30-CE684818BB3A}"/>
              </a:ext>
            </a:extLst>
          </p:cNvPr>
          <p:cNvPicPr preferRelativeResize="0"/>
          <p:nvPr/>
        </p:nvPicPr>
        <p:blipFill>
          <a:blip r:embed="rId3">
            <a:alphaModFix/>
          </a:blip>
          <a:stretch>
            <a:fillRect/>
          </a:stretch>
        </p:blipFill>
        <p:spPr>
          <a:xfrm>
            <a:off x="302820" y="2332449"/>
            <a:ext cx="422175" cy="422175"/>
          </a:xfrm>
          <a:prstGeom prst="rect">
            <a:avLst/>
          </a:prstGeom>
          <a:noFill/>
          <a:ln>
            <a:noFill/>
          </a:ln>
        </p:spPr>
      </p:pic>
      <p:pic>
        <p:nvPicPr>
          <p:cNvPr id="565" name="Google Shape;565;p61" title="thumbs-up_1f44d.png">
            <a:extLst>
              <a:ext uri="{FF2B5EF4-FFF2-40B4-BE49-F238E27FC236}">
                <a16:creationId xmlns:a16="http://schemas.microsoft.com/office/drawing/2014/main" id="{D7864079-0799-57A5-6BCC-7C75923A6009}"/>
              </a:ext>
            </a:extLst>
          </p:cNvPr>
          <p:cNvPicPr preferRelativeResize="0"/>
          <p:nvPr/>
        </p:nvPicPr>
        <p:blipFill>
          <a:blip r:embed="rId4">
            <a:alphaModFix/>
          </a:blip>
          <a:stretch>
            <a:fillRect/>
          </a:stretch>
        </p:blipFill>
        <p:spPr>
          <a:xfrm>
            <a:off x="8376493" y="2297272"/>
            <a:ext cx="471325" cy="471325"/>
          </a:xfrm>
          <a:prstGeom prst="rect">
            <a:avLst/>
          </a:prstGeom>
          <a:noFill/>
          <a:ln>
            <a:noFill/>
          </a:ln>
        </p:spPr>
      </p:pic>
      <p:sp>
        <p:nvSpPr>
          <p:cNvPr id="566" name="Google Shape;566;p61">
            <a:extLst>
              <a:ext uri="{FF2B5EF4-FFF2-40B4-BE49-F238E27FC236}">
                <a16:creationId xmlns:a16="http://schemas.microsoft.com/office/drawing/2014/main" id="{D8F695B0-EF53-F3C6-03DB-84B1DF5CE69D}"/>
              </a:ext>
            </a:extLst>
          </p:cNvPr>
          <p:cNvSpPr txBox="1">
            <a:spLocks noGrp="1"/>
          </p:cNvSpPr>
          <p:nvPr>
            <p:ph type="title" idx="4294967295"/>
          </p:nvPr>
        </p:nvSpPr>
        <p:spPr>
          <a:xfrm>
            <a:off x="1615" y="4156689"/>
            <a:ext cx="1623300" cy="696600"/>
          </a:xfrm>
          <a:prstGeom prst="rect">
            <a:avLst/>
          </a:prstGeom>
        </p:spPr>
        <p:txBody>
          <a:bodyPr spcFirstLastPara="1" wrap="square" lIns="65175" tIns="65175" rIns="65175" bIns="65175" anchor="t" anchorCtr="0">
            <a:noAutofit/>
          </a:bodyPr>
          <a:lstStyle/>
          <a:p>
            <a:pPr marL="0" lvl="0" indent="0" algn="l" rtl="0">
              <a:spcBef>
                <a:spcPts val="0"/>
              </a:spcBef>
              <a:spcAft>
                <a:spcPts val="0"/>
              </a:spcAft>
              <a:buNone/>
            </a:pPr>
            <a:r>
              <a:rPr lang="da" sz="5132">
                <a:solidFill>
                  <a:schemeClr val="dk1"/>
                </a:solidFill>
              </a:rPr>
              <a:t>AI</a:t>
            </a:r>
            <a:endParaRPr sz="5132">
              <a:solidFill>
                <a:schemeClr val="dk1"/>
              </a:solidFill>
            </a:endParaRPr>
          </a:p>
        </p:txBody>
      </p:sp>
      <p:sp>
        <p:nvSpPr>
          <p:cNvPr id="567" name="Google Shape;567;p61">
            <a:extLst>
              <a:ext uri="{FF2B5EF4-FFF2-40B4-BE49-F238E27FC236}">
                <a16:creationId xmlns:a16="http://schemas.microsoft.com/office/drawing/2014/main" id="{B24B3670-43D2-C83D-3FAD-E96CAB0010BC}"/>
              </a:ext>
            </a:extLst>
          </p:cNvPr>
          <p:cNvSpPr txBox="1">
            <a:spLocks noGrp="1"/>
          </p:cNvSpPr>
          <p:nvPr>
            <p:ph type="subTitle" idx="4294967295"/>
          </p:nvPr>
        </p:nvSpPr>
        <p:spPr>
          <a:xfrm>
            <a:off x="45075" y="4024530"/>
            <a:ext cx="1623000" cy="260400"/>
          </a:xfrm>
          <a:prstGeom prst="rect">
            <a:avLst/>
          </a:prstGeom>
        </p:spPr>
        <p:txBody>
          <a:bodyPr spcFirstLastPara="1" wrap="square" lIns="65175" tIns="65175" rIns="65175" bIns="65175" anchor="b" anchorCtr="0">
            <a:noAutofit/>
          </a:bodyPr>
          <a:lstStyle/>
          <a:p>
            <a:pPr marL="0" lvl="0" indent="0" algn="l" rtl="0">
              <a:spcBef>
                <a:spcPts val="0"/>
              </a:spcBef>
              <a:spcAft>
                <a:spcPts val="0"/>
              </a:spcAft>
              <a:buNone/>
            </a:pPr>
            <a:r>
              <a:rPr lang="da" sz="950" b="1"/>
              <a:t>UDGANGSBILLET OM</a:t>
            </a:r>
            <a:endParaRPr lang="da-DK" sz="950" b="1"/>
          </a:p>
        </p:txBody>
      </p:sp>
      <p:pic>
        <p:nvPicPr>
          <p:cNvPr id="568" name="Google Shape;568;p61">
            <a:extLst>
              <a:ext uri="{FF2B5EF4-FFF2-40B4-BE49-F238E27FC236}">
                <a16:creationId xmlns:a16="http://schemas.microsoft.com/office/drawing/2014/main" id="{F91D07B3-F6D8-557C-8479-A3C8F821611B}"/>
              </a:ext>
            </a:extLst>
          </p:cNvPr>
          <p:cNvPicPr preferRelativeResize="0"/>
          <p:nvPr/>
        </p:nvPicPr>
        <p:blipFill>
          <a:blip r:embed="rId5">
            <a:alphaModFix/>
          </a:blip>
          <a:stretch>
            <a:fillRect/>
          </a:stretch>
        </p:blipFill>
        <p:spPr>
          <a:xfrm>
            <a:off x="732227" y="4239375"/>
            <a:ext cx="471332" cy="471332"/>
          </a:xfrm>
          <a:prstGeom prst="rect">
            <a:avLst/>
          </a:prstGeom>
          <a:noFill/>
          <a:ln>
            <a:noFill/>
          </a:ln>
        </p:spPr>
      </p:pic>
      <p:pic>
        <p:nvPicPr>
          <p:cNvPr id="569" name="Google Shape;569;p61">
            <a:extLst>
              <a:ext uri="{FF2B5EF4-FFF2-40B4-BE49-F238E27FC236}">
                <a16:creationId xmlns:a16="http://schemas.microsoft.com/office/drawing/2014/main" id="{3D4F90C6-EA73-334D-B577-C867A038DF47}"/>
              </a:ext>
            </a:extLst>
          </p:cNvPr>
          <p:cNvPicPr preferRelativeResize="0"/>
          <p:nvPr/>
        </p:nvPicPr>
        <p:blipFill>
          <a:blip r:embed="rId6">
            <a:alphaModFix/>
          </a:blip>
          <a:stretch>
            <a:fillRect/>
          </a:stretch>
        </p:blipFill>
        <p:spPr>
          <a:xfrm>
            <a:off x="1071757" y="4392658"/>
            <a:ext cx="486922" cy="486922"/>
          </a:xfrm>
          <a:prstGeom prst="rect">
            <a:avLst/>
          </a:prstGeom>
          <a:noFill/>
          <a:ln>
            <a:noFill/>
          </a:ln>
        </p:spPr>
      </p:pic>
      <p:pic>
        <p:nvPicPr>
          <p:cNvPr id="570" name="Google Shape;570;p61">
            <a:extLst>
              <a:ext uri="{FF2B5EF4-FFF2-40B4-BE49-F238E27FC236}">
                <a16:creationId xmlns:a16="http://schemas.microsoft.com/office/drawing/2014/main" id="{6FF77CC6-76CD-6651-4423-0390B57F3AB2}"/>
              </a:ext>
            </a:extLst>
          </p:cNvPr>
          <p:cNvPicPr preferRelativeResize="0"/>
          <p:nvPr/>
        </p:nvPicPr>
        <p:blipFill>
          <a:blip r:embed="rId7">
            <a:alphaModFix/>
          </a:blip>
          <a:stretch>
            <a:fillRect/>
          </a:stretch>
        </p:blipFill>
        <p:spPr>
          <a:xfrm>
            <a:off x="1345002" y="4256388"/>
            <a:ext cx="486922" cy="486922"/>
          </a:xfrm>
          <a:prstGeom prst="rect">
            <a:avLst/>
          </a:prstGeom>
          <a:noFill/>
          <a:ln>
            <a:noFill/>
          </a:ln>
        </p:spPr>
      </p:pic>
      <p:sp>
        <p:nvSpPr>
          <p:cNvPr id="571" name="Google Shape;571;p61">
            <a:extLst>
              <a:ext uri="{FF2B5EF4-FFF2-40B4-BE49-F238E27FC236}">
                <a16:creationId xmlns:a16="http://schemas.microsoft.com/office/drawing/2014/main" id="{1C65011D-6154-0D67-F44C-C10198DB5784}"/>
              </a:ext>
            </a:extLst>
          </p:cNvPr>
          <p:cNvSpPr txBox="1">
            <a:spLocks noGrp="1"/>
          </p:cNvSpPr>
          <p:nvPr>
            <p:ph type="subTitle" idx="4294967295"/>
          </p:nvPr>
        </p:nvSpPr>
        <p:spPr>
          <a:xfrm>
            <a:off x="3774709" y="4203906"/>
            <a:ext cx="1623000" cy="357600"/>
          </a:xfrm>
          <a:prstGeom prst="rect">
            <a:avLst/>
          </a:prstGeom>
        </p:spPr>
        <p:txBody>
          <a:bodyPr spcFirstLastPara="1" wrap="square" lIns="65175" tIns="65175" rIns="65175" bIns="65175" anchor="b" anchorCtr="0">
            <a:noAutofit/>
          </a:bodyPr>
          <a:lstStyle/>
          <a:p>
            <a:pPr marL="0" lvl="0" indent="0" algn="ctr" rtl="0">
              <a:spcBef>
                <a:spcPts val="0"/>
              </a:spcBef>
              <a:spcAft>
                <a:spcPts val="0"/>
              </a:spcAft>
              <a:buNone/>
            </a:pPr>
            <a:r>
              <a:rPr lang="da" sz="1350" b="1"/>
              <a:t>LÆRERIGT</a:t>
            </a:r>
            <a:endParaRPr lang="da-DK" sz="1350" b="1"/>
          </a:p>
        </p:txBody>
      </p:sp>
      <p:sp>
        <p:nvSpPr>
          <p:cNvPr id="572" name="Google Shape;572;p61">
            <a:extLst>
              <a:ext uri="{FF2B5EF4-FFF2-40B4-BE49-F238E27FC236}">
                <a16:creationId xmlns:a16="http://schemas.microsoft.com/office/drawing/2014/main" id="{18F8F632-82AC-E487-A66C-70780B9F5983}"/>
              </a:ext>
            </a:extLst>
          </p:cNvPr>
          <p:cNvSpPr txBox="1">
            <a:spLocks noGrp="1"/>
          </p:cNvSpPr>
          <p:nvPr>
            <p:ph type="subTitle" idx="4294967295"/>
          </p:nvPr>
        </p:nvSpPr>
        <p:spPr>
          <a:xfrm>
            <a:off x="3778668" y="112361"/>
            <a:ext cx="1623000" cy="357600"/>
          </a:xfrm>
          <a:prstGeom prst="rect">
            <a:avLst/>
          </a:prstGeom>
        </p:spPr>
        <p:txBody>
          <a:bodyPr spcFirstLastPara="1" wrap="square" lIns="65175" tIns="65175" rIns="65175" bIns="65175" anchor="b" anchorCtr="0">
            <a:noAutofit/>
          </a:bodyPr>
          <a:lstStyle/>
          <a:p>
            <a:pPr marL="0" lvl="0" indent="0" algn="ctr" rtl="0">
              <a:spcBef>
                <a:spcPts val="0"/>
              </a:spcBef>
              <a:spcAft>
                <a:spcPts val="0"/>
              </a:spcAft>
              <a:buNone/>
            </a:pPr>
            <a:r>
              <a:rPr lang="da" sz="1350" b="1"/>
              <a:t>NEMT</a:t>
            </a:r>
            <a:endParaRPr sz="1350" b="1"/>
          </a:p>
        </p:txBody>
      </p:sp>
      <p:sp>
        <p:nvSpPr>
          <p:cNvPr id="573" name="Google Shape;573;p61">
            <a:extLst>
              <a:ext uri="{FF2B5EF4-FFF2-40B4-BE49-F238E27FC236}">
                <a16:creationId xmlns:a16="http://schemas.microsoft.com/office/drawing/2014/main" id="{567F051C-0E02-FDAC-20A8-2B391767EDF0}"/>
              </a:ext>
            </a:extLst>
          </p:cNvPr>
          <p:cNvSpPr txBox="1">
            <a:spLocks noGrp="1"/>
          </p:cNvSpPr>
          <p:nvPr>
            <p:ph type="subTitle" idx="4294967295"/>
          </p:nvPr>
        </p:nvSpPr>
        <p:spPr>
          <a:xfrm>
            <a:off x="-450" y="4659381"/>
            <a:ext cx="1623000" cy="422100"/>
          </a:xfrm>
          <a:prstGeom prst="rect">
            <a:avLst/>
          </a:prstGeom>
        </p:spPr>
        <p:txBody>
          <a:bodyPr spcFirstLastPara="1" wrap="square" lIns="65175" tIns="65175" rIns="65175" bIns="65175" anchor="b" anchorCtr="0">
            <a:noAutofit/>
          </a:bodyPr>
          <a:lstStyle/>
          <a:p>
            <a:pPr marL="0" lvl="0" indent="0" algn="l" rtl="0">
              <a:spcBef>
                <a:spcPts val="0"/>
              </a:spcBef>
              <a:spcAft>
                <a:spcPts val="0"/>
              </a:spcAft>
              <a:buNone/>
            </a:pPr>
            <a:r>
              <a:rPr lang="da" sz="950" b="1"/>
              <a:t>ANBEFALINGER</a:t>
            </a:r>
            <a:endParaRPr lang="da-DK" sz="950" b="1"/>
          </a:p>
          <a:p>
            <a:pPr marL="0" lvl="0" indent="0" algn="l" rtl="0">
              <a:spcBef>
                <a:spcPts val="0"/>
              </a:spcBef>
              <a:spcAft>
                <a:spcPts val="0"/>
              </a:spcAft>
              <a:buNone/>
            </a:pPr>
            <a:r>
              <a:rPr lang="da" sz="950" b="1"/>
              <a:t>OG BEKYMRINGER</a:t>
            </a:r>
            <a:endParaRPr sz="950" b="1"/>
          </a:p>
        </p:txBody>
      </p:sp>
      <p:sp>
        <p:nvSpPr>
          <p:cNvPr id="574" name="Google Shape;574;p61">
            <a:extLst>
              <a:ext uri="{FF2B5EF4-FFF2-40B4-BE49-F238E27FC236}">
                <a16:creationId xmlns:a16="http://schemas.microsoft.com/office/drawing/2014/main" id="{D6B70001-F5D4-A544-33D7-B8A832580E43}"/>
              </a:ext>
            </a:extLst>
          </p:cNvPr>
          <p:cNvSpPr txBox="1">
            <a:spLocks noGrp="1"/>
          </p:cNvSpPr>
          <p:nvPr>
            <p:ph type="subTitle" idx="4294967295"/>
          </p:nvPr>
        </p:nvSpPr>
        <p:spPr>
          <a:xfrm>
            <a:off x="7097563" y="-1556"/>
            <a:ext cx="1883700" cy="1067100"/>
          </a:xfrm>
          <a:prstGeom prst="rect">
            <a:avLst/>
          </a:prstGeom>
        </p:spPr>
        <p:txBody>
          <a:bodyPr spcFirstLastPara="1" wrap="square" lIns="65175" tIns="65175" rIns="65175" bIns="65175" anchor="b" anchorCtr="0">
            <a:noAutofit/>
          </a:bodyPr>
          <a:lstStyle/>
          <a:p>
            <a:pPr marL="0" lvl="0" indent="0" algn="l" rtl="0">
              <a:spcBef>
                <a:spcPts val="0"/>
              </a:spcBef>
              <a:spcAft>
                <a:spcPts val="0"/>
              </a:spcAft>
              <a:buNone/>
            </a:pPr>
            <a:r>
              <a:rPr lang="da" sz="1350" b="1"/>
              <a:t>SKRIV EN BEKYMRET ELLER BEGEJSTRET ANBEFALING</a:t>
            </a:r>
            <a:endParaRPr lang="da-DK" sz="1350" b="1"/>
          </a:p>
        </p:txBody>
      </p:sp>
      <p:pic>
        <p:nvPicPr>
          <p:cNvPr id="575" name="Google Shape;575;p61" title="images.jpeg">
            <a:extLst>
              <a:ext uri="{FF2B5EF4-FFF2-40B4-BE49-F238E27FC236}">
                <a16:creationId xmlns:a16="http://schemas.microsoft.com/office/drawing/2014/main" id="{01BC1D60-5900-102B-D2B2-84CC6EA49FF3}"/>
              </a:ext>
            </a:extLst>
          </p:cNvPr>
          <p:cNvPicPr preferRelativeResize="0"/>
          <p:nvPr/>
        </p:nvPicPr>
        <p:blipFill rotWithShape="1">
          <a:blip r:embed="rId8">
            <a:alphaModFix/>
          </a:blip>
          <a:srcRect l="24160" t="22175" r="21572" b="27972"/>
          <a:stretch/>
        </p:blipFill>
        <p:spPr>
          <a:xfrm>
            <a:off x="8294650" y="549651"/>
            <a:ext cx="704156" cy="696600"/>
          </a:xfrm>
          <a:prstGeom prst="rect">
            <a:avLst/>
          </a:prstGeom>
          <a:noFill/>
          <a:ln>
            <a:noFill/>
          </a:ln>
        </p:spPr>
      </p:pic>
      <p:pic>
        <p:nvPicPr>
          <p:cNvPr id="576" name="Google Shape;576;p61" title="Designer (1).png">
            <a:extLst>
              <a:ext uri="{FF2B5EF4-FFF2-40B4-BE49-F238E27FC236}">
                <a16:creationId xmlns:a16="http://schemas.microsoft.com/office/drawing/2014/main" id="{99104228-356B-A2A8-638C-D7BD2ECF8BBB}"/>
              </a:ext>
            </a:extLst>
          </p:cNvPr>
          <p:cNvPicPr preferRelativeResize="0"/>
          <p:nvPr/>
        </p:nvPicPr>
        <p:blipFill rotWithShape="1">
          <a:blip r:embed="rId9">
            <a:alphaModFix/>
          </a:blip>
          <a:srcRect r="51586"/>
          <a:stretch/>
        </p:blipFill>
        <p:spPr>
          <a:xfrm>
            <a:off x="1243825" y="886975"/>
            <a:ext cx="1472525" cy="2027651"/>
          </a:xfrm>
          <a:prstGeom prst="rect">
            <a:avLst/>
          </a:prstGeom>
          <a:noFill/>
          <a:ln>
            <a:noFill/>
          </a:ln>
        </p:spPr>
      </p:pic>
      <p:pic>
        <p:nvPicPr>
          <p:cNvPr id="577" name="Google Shape;577;p61" title="Designer (1).png">
            <a:extLst>
              <a:ext uri="{FF2B5EF4-FFF2-40B4-BE49-F238E27FC236}">
                <a16:creationId xmlns:a16="http://schemas.microsoft.com/office/drawing/2014/main" id="{AB3FE078-1BF1-2009-E0D4-4743D4DB94F0}"/>
              </a:ext>
            </a:extLst>
          </p:cNvPr>
          <p:cNvPicPr preferRelativeResize="0"/>
          <p:nvPr/>
        </p:nvPicPr>
        <p:blipFill rotWithShape="1">
          <a:blip r:embed="rId9">
            <a:alphaModFix/>
          </a:blip>
          <a:srcRect l="51586" t="3130" b="-3130"/>
          <a:stretch/>
        </p:blipFill>
        <p:spPr>
          <a:xfrm>
            <a:off x="5573350" y="1663200"/>
            <a:ext cx="1472525" cy="2027651"/>
          </a:xfrm>
          <a:prstGeom prst="rect">
            <a:avLst/>
          </a:prstGeom>
          <a:noFill/>
          <a:ln>
            <a:noFill/>
          </a:ln>
        </p:spPr>
      </p:pic>
    </p:spTree>
    <p:extLst>
      <p:ext uri="{BB962C8B-B14F-4D97-AF65-F5344CB8AC3E}">
        <p14:creationId xmlns:p14="http://schemas.microsoft.com/office/powerpoint/2010/main" val="1233078474"/>
      </p:ext>
    </p:extLst>
  </p:cSld>
  <p:clrMapOvr>
    <a:masterClrMapping/>
  </p:clrMapOvr>
</p:sld>
</file>

<file path=ppt/theme/theme1.xml><?xml version="1.0" encoding="utf-8"?>
<a:theme xmlns:a="http://schemas.openxmlformats.org/drawingml/2006/main" name="Plum">
  <a:themeElements>
    <a:clrScheme name="Plum">
      <a:dk1>
        <a:srgbClr val="611BB8"/>
      </a:dk1>
      <a:lt1>
        <a:srgbClr val="FFFFFF"/>
      </a:lt1>
      <a:dk2>
        <a:srgbClr val="000000"/>
      </a:dk2>
      <a:lt2>
        <a:srgbClr val="7F7F7F"/>
      </a:lt2>
      <a:accent1>
        <a:srgbClr val="333333"/>
      </a:accent1>
      <a:accent2>
        <a:srgbClr val="5E2B97"/>
      </a:accent2>
      <a:accent3>
        <a:srgbClr val="7E57C2"/>
      </a:accent3>
      <a:accent4>
        <a:srgbClr val="C77025"/>
      </a:accent4>
      <a:accent5>
        <a:srgbClr val="009688"/>
      </a:accent5>
      <a:accent6>
        <a:srgbClr val="FFD600"/>
      </a:accent6>
      <a:hlink>
        <a:srgbClr val="009688"/>
      </a:hlink>
      <a:folHlink>
        <a:srgbClr val="00968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rand Style Guides">
  <a:themeElements>
    <a:clrScheme name="Simple Light">
      <a:dk1>
        <a:srgbClr val="000000"/>
      </a:dk1>
      <a:lt1>
        <a:srgbClr val="FFFFFF"/>
      </a:lt1>
      <a:dk2>
        <a:srgbClr val="B8B8B8"/>
      </a:dk2>
      <a:lt2>
        <a:srgbClr val="646464"/>
      </a:lt2>
      <a:accent1>
        <a:srgbClr val="299B5B"/>
      </a:accent1>
      <a:accent2>
        <a:srgbClr val="F3ECE9"/>
      </a:accent2>
      <a:accent3>
        <a:srgbClr val="01B6E1"/>
      </a:accent3>
      <a:accent4>
        <a:srgbClr val="F6F6F6"/>
      </a:accent4>
      <a:accent5>
        <a:srgbClr val="FFCA08"/>
      </a:accent5>
      <a:accent6>
        <a:srgbClr val="BF003D"/>
      </a:accent6>
      <a:hlink>
        <a:srgbClr val="6287C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54</Slides>
  <Notes>54</Notes>
  <HiddenSlides>1</HiddenSlides>
  <ScaleCrop>false</ScaleCrop>
  <HeadingPairs>
    <vt:vector size="4" baseType="variant">
      <vt:variant>
        <vt:lpstr>Theme</vt:lpstr>
      </vt:variant>
      <vt:variant>
        <vt:i4>2</vt:i4>
      </vt:variant>
      <vt:variant>
        <vt:lpstr>Slide Titles</vt:lpstr>
      </vt:variant>
      <vt:variant>
        <vt:i4>54</vt:i4>
      </vt:variant>
    </vt:vector>
  </HeadingPairs>
  <TitlesOfParts>
    <vt:vector size="56" baseType="lpstr">
      <vt:lpstr>Plum</vt:lpstr>
      <vt:lpstr>Brand Style Guides</vt:lpstr>
      <vt:lpstr>Byg din egen sprogmodel og forstå AI indefra</vt:lpstr>
      <vt:lpstr>Hvad er sprogmodel?</vt:lpstr>
      <vt:lpstr>Find så meget information om guden Horus som muligt</vt:lpstr>
      <vt:lpstr>Er der forskel på at finde oplysninger:  i romaner?  i opslagsværker?  via internetsøgninger?  på Youtube?  via chat med AI?</vt:lpstr>
      <vt:lpstr>Er der forskel på at finde chokerede oplysninger:   i romaner?  i opslagsværker?  via internetsøgninger?  på Youtube?  via chat med AI?</vt:lpstr>
      <vt:lpstr>My AI</vt:lpstr>
      <vt:lpstr>Ordposer </vt:lpstr>
      <vt:lpstr>Ordposer</vt:lpstr>
      <vt:lpstr> Ordskyer</vt:lpstr>
      <vt:lpstr>AI</vt:lpstr>
      <vt:lpstr>Byg en sprogmodel og oplev konsekvenserne</vt:lpstr>
      <vt:lpstr>Maskin Læring og sprog</vt:lpstr>
      <vt:lpstr>Maskin Læring forudsiger det næste …</vt:lpstr>
      <vt:lpstr>Sprog model</vt:lpstr>
      <vt:lpstr>Sprog model</vt:lpstr>
      <vt:lpstr>Sprog model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Byg en eventyrlig maskine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Hvem bliver helten i fremtidens eventyr? </vt:lpstr>
      <vt:lpstr>Er hun dum eller dejlig?  </vt:lpstr>
      <vt:lpstr>Ressourcer</vt:lpstr>
      <vt:lpstr>PowerPoint Presentation</vt:lpstr>
      <vt:lpstr>Ordposer </vt:lpstr>
      <vt:lpstr>Ordposer </vt:lpstr>
      <vt:lpstr>Ordposer </vt:lpstr>
      <vt:lpstr>Ordposer </vt:lpstr>
      <vt:lpstr>Ordposer </vt:lpstr>
      <vt:lpstr>Ordposer </vt:lpstr>
      <vt:lpstr>Ordposer </vt:lpstr>
      <vt:lpstr>Ordposer </vt:lpstr>
      <vt:lpstr>Ordposer </vt:lpstr>
      <vt:lpstr>PowerPoint Presentation</vt:lpstr>
      <vt:lpstr>PowerPoint Presentation</vt:lpstr>
      <vt:lpstr>SKOLE GPT Juster temperaturen</vt:lpstr>
      <vt:lpstr>Chat aktivitet Køn og bias</vt:lpstr>
      <vt:lpstr>Chat aktivitet Køn og bias</vt:lpstr>
      <vt:lpstr>Er der mønstre som vi helst ikke vil forstærke?</vt:lpstr>
      <vt:lpstr>AI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2588</cp:revision>
  <dcterms:modified xsi:type="dcterms:W3CDTF">2026-10-25T13:35:22Z</dcterms:modified>
</cp:coreProperties>
</file>