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4"/>
  </p:sldMasterIdLst>
  <p:notesMasterIdLst>
    <p:notesMasterId r:id="rId17"/>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79ABF7-983E-44A6-84BC-21E4B19F17AF}" v="4" dt="2025-04-30T10:43:03.9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smus Fink Lorentzen (RALO) | VIA" userId="S::ralo_viauc.dk#ext#@aarhusuniversitet.onmicrosoft.com::026f0ad1-88a1-4b90-b0a5-06f9301a1aa7" providerId="AD" clId="Web-{DCD48537-24F7-8600-0CDE-955835C6159C}"/>
    <pc:docChg chg="modSld">
      <pc:chgData name="Rasmus Fink Lorentzen (RALO) | VIA" userId="S::ralo_viauc.dk#ext#@aarhusuniversitet.onmicrosoft.com::026f0ad1-88a1-4b90-b0a5-06f9301a1aa7" providerId="AD" clId="Web-{DCD48537-24F7-8600-0CDE-955835C6159C}" dt="2024-10-26T18:32:01.323" v="30" actId="20577"/>
      <pc:docMkLst>
        <pc:docMk/>
      </pc:docMkLst>
      <pc:sldChg chg="modSp">
        <pc:chgData name="Rasmus Fink Lorentzen (RALO) | VIA" userId="S::ralo_viauc.dk#ext#@aarhusuniversitet.onmicrosoft.com::026f0ad1-88a1-4b90-b0a5-06f9301a1aa7" providerId="AD" clId="Web-{DCD48537-24F7-8600-0CDE-955835C6159C}" dt="2024-10-25T11:49:31.238" v="4" actId="20577"/>
        <pc:sldMkLst>
          <pc:docMk/>
          <pc:sldMk cId="0" sldId="257"/>
        </pc:sldMkLst>
        <pc:spChg chg="mod">
          <ac:chgData name="Rasmus Fink Lorentzen (RALO) | VIA" userId="S::ralo_viauc.dk#ext#@aarhusuniversitet.onmicrosoft.com::026f0ad1-88a1-4b90-b0a5-06f9301a1aa7" providerId="AD" clId="Web-{DCD48537-24F7-8600-0CDE-955835C6159C}" dt="2024-10-25T11:49:31.238" v="4" actId="20577"/>
          <ac:spMkLst>
            <pc:docMk/>
            <pc:sldMk cId="0" sldId="257"/>
            <ac:spMk id="61" creationId="{00000000-0000-0000-0000-000000000000}"/>
          </ac:spMkLst>
        </pc:spChg>
      </pc:sldChg>
      <pc:sldChg chg="modSp">
        <pc:chgData name="Rasmus Fink Lorentzen (RALO) | VIA" userId="S::ralo_viauc.dk#ext#@aarhusuniversitet.onmicrosoft.com::026f0ad1-88a1-4b90-b0a5-06f9301a1aa7" providerId="AD" clId="Web-{DCD48537-24F7-8600-0CDE-955835C6159C}" dt="2024-10-25T11:50:23.598" v="6" actId="20577"/>
        <pc:sldMkLst>
          <pc:docMk/>
          <pc:sldMk cId="0" sldId="259"/>
        </pc:sldMkLst>
        <pc:spChg chg="mod">
          <ac:chgData name="Rasmus Fink Lorentzen (RALO) | VIA" userId="S::ralo_viauc.dk#ext#@aarhusuniversitet.onmicrosoft.com::026f0ad1-88a1-4b90-b0a5-06f9301a1aa7" providerId="AD" clId="Web-{DCD48537-24F7-8600-0CDE-955835C6159C}" dt="2024-10-25T11:50:23.598" v="6" actId="20577"/>
          <ac:spMkLst>
            <pc:docMk/>
            <pc:sldMk cId="0" sldId="259"/>
            <ac:spMk id="73" creationId="{00000000-0000-0000-0000-000000000000}"/>
          </ac:spMkLst>
        </pc:spChg>
      </pc:sldChg>
      <pc:sldChg chg="modSp">
        <pc:chgData name="Rasmus Fink Lorentzen (RALO) | VIA" userId="S::ralo_viauc.dk#ext#@aarhusuniversitet.onmicrosoft.com::026f0ad1-88a1-4b90-b0a5-06f9301a1aa7" providerId="AD" clId="Web-{DCD48537-24F7-8600-0CDE-955835C6159C}" dt="2024-10-25T11:51:56.006" v="8" actId="20577"/>
        <pc:sldMkLst>
          <pc:docMk/>
          <pc:sldMk cId="0" sldId="262"/>
        </pc:sldMkLst>
        <pc:spChg chg="mod">
          <ac:chgData name="Rasmus Fink Lorentzen (RALO) | VIA" userId="S::ralo_viauc.dk#ext#@aarhusuniversitet.onmicrosoft.com::026f0ad1-88a1-4b90-b0a5-06f9301a1aa7" providerId="AD" clId="Web-{DCD48537-24F7-8600-0CDE-955835C6159C}" dt="2024-10-25T11:51:56.006" v="8" actId="20577"/>
          <ac:spMkLst>
            <pc:docMk/>
            <pc:sldMk cId="0" sldId="262"/>
            <ac:spMk id="91" creationId="{00000000-0000-0000-0000-000000000000}"/>
          </ac:spMkLst>
        </pc:spChg>
      </pc:sldChg>
      <pc:sldChg chg="modSp">
        <pc:chgData name="Rasmus Fink Lorentzen (RALO) | VIA" userId="S::ralo_viauc.dk#ext#@aarhusuniversitet.onmicrosoft.com::026f0ad1-88a1-4b90-b0a5-06f9301a1aa7" providerId="AD" clId="Web-{DCD48537-24F7-8600-0CDE-955835C6159C}" dt="2024-10-25T11:53:53.649" v="16" actId="20577"/>
        <pc:sldMkLst>
          <pc:docMk/>
          <pc:sldMk cId="0" sldId="263"/>
        </pc:sldMkLst>
        <pc:spChg chg="mod">
          <ac:chgData name="Rasmus Fink Lorentzen (RALO) | VIA" userId="S::ralo_viauc.dk#ext#@aarhusuniversitet.onmicrosoft.com::026f0ad1-88a1-4b90-b0a5-06f9301a1aa7" providerId="AD" clId="Web-{DCD48537-24F7-8600-0CDE-955835C6159C}" dt="2024-10-25T11:53:53.649" v="16" actId="20577"/>
          <ac:spMkLst>
            <pc:docMk/>
            <pc:sldMk cId="0" sldId="263"/>
            <ac:spMk id="97" creationId="{00000000-0000-0000-0000-000000000000}"/>
          </ac:spMkLst>
        </pc:spChg>
      </pc:sldChg>
      <pc:sldChg chg="modSp">
        <pc:chgData name="Rasmus Fink Lorentzen (RALO) | VIA" userId="S::ralo_viauc.dk#ext#@aarhusuniversitet.onmicrosoft.com::026f0ad1-88a1-4b90-b0a5-06f9301a1aa7" providerId="AD" clId="Web-{DCD48537-24F7-8600-0CDE-955835C6159C}" dt="2024-10-25T11:54:40.197" v="21" actId="20577"/>
        <pc:sldMkLst>
          <pc:docMk/>
          <pc:sldMk cId="0" sldId="264"/>
        </pc:sldMkLst>
        <pc:spChg chg="mod">
          <ac:chgData name="Rasmus Fink Lorentzen (RALO) | VIA" userId="S::ralo_viauc.dk#ext#@aarhusuniversitet.onmicrosoft.com::026f0ad1-88a1-4b90-b0a5-06f9301a1aa7" providerId="AD" clId="Web-{DCD48537-24F7-8600-0CDE-955835C6159C}" dt="2024-10-25T11:54:40.197" v="21" actId="20577"/>
          <ac:spMkLst>
            <pc:docMk/>
            <pc:sldMk cId="0" sldId="264"/>
            <ac:spMk id="103" creationId="{00000000-0000-0000-0000-000000000000}"/>
          </ac:spMkLst>
        </pc:spChg>
      </pc:sldChg>
      <pc:sldChg chg="modSp">
        <pc:chgData name="Rasmus Fink Lorentzen (RALO) | VIA" userId="S::ralo_viauc.dk#ext#@aarhusuniversitet.onmicrosoft.com::026f0ad1-88a1-4b90-b0a5-06f9301a1aa7" providerId="AD" clId="Web-{DCD48537-24F7-8600-0CDE-955835C6159C}" dt="2024-10-26T18:30:43.087" v="24" actId="20577"/>
        <pc:sldMkLst>
          <pc:docMk/>
          <pc:sldMk cId="0" sldId="265"/>
        </pc:sldMkLst>
        <pc:spChg chg="mod">
          <ac:chgData name="Rasmus Fink Lorentzen (RALO) | VIA" userId="S::ralo_viauc.dk#ext#@aarhusuniversitet.onmicrosoft.com::026f0ad1-88a1-4b90-b0a5-06f9301a1aa7" providerId="AD" clId="Web-{DCD48537-24F7-8600-0CDE-955835C6159C}" dt="2024-10-26T18:30:43.087" v="24" actId="20577"/>
          <ac:spMkLst>
            <pc:docMk/>
            <pc:sldMk cId="0" sldId="265"/>
            <ac:spMk id="109" creationId="{00000000-0000-0000-0000-000000000000}"/>
          </ac:spMkLst>
        </pc:spChg>
      </pc:sldChg>
      <pc:sldChg chg="modSp">
        <pc:chgData name="Rasmus Fink Lorentzen (RALO) | VIA" userId="S::ralo_viauc.dk#ext#@aarhusuniversitet.onmicrosoft.com::026f0ad1-88a1-4b90-b0a5-06f9301a1aa7" providerId="AD" clId="Web-{DCD48537-24F7-8600-0CDE-955835C6159C}" dt="2024-10-26T18:32:01.323" v="30" actId="20577"/>
        <pc:sldMkLst>
          <pc:docMk/>
          <pc:sldMk cId="0" sldId="266"/>
        </pc:sldMkLst>
        <pc:spChg chg="mod">
          <ac:chgData name="Rasmus Fink Lorentzen (RALO) | VIA" userId="S::ralo_viauc.dk#ext#@aarhusuniversitet.onmicrosoft.com::026f0ad1-88a1-4b90-b0a5-06f9301a1aa7" providerId="AD" clId="Web-{DCD48537-24F7-8600-0CDE-955835C6159C}" dt="2024-10-26T18:32:01.323" v="30" actId="20577"/>
          <ac:spMkLst>
            <pc:docMk/>
            <pc:sldMk cId="0" sldId="266"/>
            <ac:spMk id="115" creationId="{00000000-0000-0000-0000-000000000000}"/>
          </ac:spMkLst>
        </pc:spChg>
      </pc:sldChg>
    </pc:docChg>
  </pc:docChgLst>
  <pc:docChgLst>
    <pc:chgData name="Ditte Vejby Schou" userId="eace2373-a1d8-47bd-9864-fc782268c886" providerId="ADAL" clId="{A679ABF7-983E-44A6-84BC-21E4B19F17AF}"/>
    <pc:docChg chg="undo custSel sldOrd">
      <pc:chgData name="Ditte Vejby Schou" userId="eace2373-a1d8-47bd-9864-fc782268c886" providerId="ADAL" clId="{A679ABF7-983E-44A6-84BC-21E4B19F17AF}" dt="2025-04-30T10:43:03.993" v="3"/>
      <pc:docMkLst>
        <pc:docMk/>
      </pc:docMkLst>
      <pc:sldChg chg="ord">
        <pc:chgData name="Ditte Vejby Schou" userId="eace2373-a1d8-47bd-9864-fc782268c886" providerId="ADAL" clId="{A679ABF7-983E-44A6-84BC-21E4B19F17AF}" dt="2025-04-30T10:43:03.993" v="3"/>
        <pc:sldMkLst>
          <pc:docMk/>
          <pc:sldMk cId="0" sldId="257"/>
        </pc:sldMkLst>
      </pc:sldChg>
    </pc:docChg>
  </pc:docChgLst>
  <pc:docChgLst>
    <pc:chgData name="Ditte Vejby Schou" userId="eace2373-a1d8-47bd-9864-fc782268c886" providerId="ADAL" clId="{D1872CA3-E79F-47ED-8CB2-6BDD70360327}"/>
    <pc:docChg chg="custSel modSld">
      <pc:chgData name="Ditte Vejby Schou" userId="eace2373-a1d8-47bd-9864-fc782268c886" providerId="ADAL" clId="{D1872CA3-E79F-47ED-8CB2-6BDD70360327}" dt="2024-10-23T11:41:37.377" v="0" actId="27636"/>
      <pc:docMkLst>
        <pc:docMk/>
      </pc:docMkLst>
      <pc:sldChg chg="modSp mod">
        <pc:chgData name="Ditte Vejby Schou" userId="eace2373-a1d8-47bd-9864-fc782268c886" providerId="ADAL" clId="{D1872CA3-E79F-47ED-8CB2-6BDD70360327}" dt="2024-10-23T11:41:37.377" v="0" actId="27636"/>
        <pc:sldMkLst>
          <pc:docMk/>
          <pc:sldMk cId="0" sldId="257"/>
        </pc:sldMkLst>
        <pc:spChg chg="mod">
          <ac:chgData name="Ditte Vejby Schou" userId="eace2373-a1d8-47bd-9864-fc782268c886" providerId="ADAL" clId="{D1872CA3-E79F-47ED-8CB2-6BDD70360327}" dt="2024-10-23T11:41:37.377" v="0" actId="27636"/>
          <ac:spMkLst>
            <pc:docMk/>
            <pc:sldMk cId="0" sldId="257"/>
            <ac:spMk id="61"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0dca204950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30dca204950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7916"/>
              </a:lnSpc>
              <a:spcBef>
                <a:spcPts val="1200"/>
              </a:spcBef>
              <a:spcAft>
                <a:spcPts val="0"/>
              </a:spcAft>
              <a:buNone/>
            </a:pPr>
            <a:r>
              <a:rPr lang="da" sz="1400" b="1">
                <a:solidFill>
                  <a:schemeClr val="dk1"/>
                </a:solidFill>
              </a:rPr>
              <a:t>Vide: Kognitiv dimension</a:t>
            </a:r>
            <a:endParaRPr sz="1400" b="1">
              <a:solidFill>
                <a:schemeClr val="dk1"/>
              </a:solidFill>
            </a:endParaRPr>
          </a:p>
          <a:p>
            <a:pPr marL="0" lvl="0" indent="0" algn="l" rtl="0">
              <a:lnSpc>
                <a:spcPct val="107916"/>
              </a:lnSpc>
              <a:spcBef>
                <a:spcPts val="1200"/>
              </a:spcBef>
              <a:spcAft>
                <a:spcPts val="200"/>
              </a:spcAft>
              <a:buClr>
                <a:schemeClr val="dk1"/>
              </a:buClr>
              <a:buSzPts val="1100"/>
              <a:buFont typeface="Arial"/>
              <a:buNone/>
            </a:pPr>
            <a:r>
              <a:rPr lang="da" sz="1200" b="1">
                <a:solidFill>
                  <a:schemeClr val="dk1"/>
                </a:solidFill>
              </a:rPr>
              <a:t>Dyb indsigt i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0dca204950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0dca204950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7916"/>
              </a:lnSpc>
              <a:spcBef>
                <a:spcPts val="1400"/>
              </a:spcBef>
              <a:spcAft>
                <a:spcPts val="0"/>
              </a:spcAft>
              <a:buNone/>
            </a:pPr>
            <a:r>
              <a:rPr lang="da" sz="1400" b="1">
                <a:solidFill>
                  <a:schemeClr val="dk1"/>
                </a:solidFill>
              </a:rPr>
              <a:t>Føle: Emotionel dimension</a:t>
            </a:r>
            <a:endParaRPr sz="1400" b="1">
              <a:solidFill>
                <a:schemeClr val="dk1"/>
              </a:solidFill>
            </a:endParaRPr>
          </a:p>
          <a:p>
            <a:pPr marL="0" lvl="0" indent="0" algn="l" rtl="0">
              <a:lnSpc>
                <a:spcPct val="107916"/>
              </a:lnSpc>
              <a:spcBef>
                <a:spcPts val="1200"/>
              </a:spcBef>
              <a:spcAft>
                <a:spcPts val="0"/>
              </a:spcAft>
              <a:buClr>
                <a:schemeClr val="dk1"/>
              </a:buClr>
              <a:buSzPts val="1100"/>
              <a:buFont typeface="Arial"/>
              <a:buNone/>
            </a:pPr>
            <a:r>
              <a:rPr lang="da" sz="1200" b="1">
                <a:solidFill>
                  <a:schemeClr val="dk1"/>
                </a:solidFill>
              </a:rPr>
              <a:t>Påvirke</a:t>
            </a:r>
            <a:endParaRPr sz="1400" b="1">
              <a:solidFill>
                <a:schemeClr val="dk1"/>
              </a:solidFill>
            </a:endParaRPr>
          </a:p>
          <a:p>
            <a:pPr marL="0" lvl="0" indent="0" algn="l" rtl="0">
              <a:spcBef>
                <a:spcPts val="20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30dca204950_0_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30dca204950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7916"/>
              </a:lnSpc>
              <a:spcBef>
                <a:spcPts val="1400"/>
              </a:spcBef>
              <a:spcAft>
                <a:spcPts val="0"/>
              </a:spcAft>
              <a:buClr>
                <a:schemeClr val="dk1"/>
              </a:buClr>
              <a:buSzPts val="1100"/>
              <a:buFont typeface="Arial"/>
              <a:buNone/>
            </a:pPr>
            <a:r>
              <a:rPr lang="da" sz="1400" b="1">
                <a:solidFill>
                  <a:schemeClr val="dk1"/>
                </a:solidFill>
              </a:rPr>
              <a:t>Gøre: Adfærdsmæssig dimension</a:t>
            </a:r>
            <a:endParaRPr sz="1400" b="1">
              <a:solidFill>
                <a:schemeClr val="dk1"/>
              </a:solidFill>
            </a:endParaRPr>
          </a:p>
          <a:p>
            <a:pPr marL="0" lvl="0" indent="0" algn="l" rtl="0">
              <a:lnSpc>
                <a:spcPct val="107916"/>
              </a:lnSpc>
              <a:spcBef>
                <a:spcPts val="1200"/>
              </a:spcBef>
              <a:spcAft>
                <a:spcPts val="0"/>
              </a:spcAft>
              <a:buClr>
                <a:schemeClr val="dk1"/>
              </a:buClr>
              <a:buSzPts val="1100"/>
              <a:buFont typeface="Arial"/>
              <a:buNone/>
            </a:pPr>
            <a:r>
              <a:rPr lang="da" sz="1200" b="1">
                <a:solidFill>
                  <a:schemeClr val="dk1"/>
                </a:solidFill>
              </a:rPr>
              <a:t>Handle</a:t>
            </a:r>
            <a:endParaRPr sz="1200" b="1">
              <a:solidFill>
                <a:schemeClr val="dk1"/>
              </a:solidFill>
            </a:endParaRPr>
          </a:p>
          <a:p>
            <a:pPr marL="0" lvl="0" indent="0" algn="l" rtl="0">
              <a:spcBef>
                <a:spcPts val="20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0dca204950_2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0dca204950_2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7916"/>
              </a:lnSpc>
              <a:spcBef>
                <a:spcPts val="1400"/>
              </a:spcBef>
              <a:spcAft>
                <a:spcPts val="0"/>
              </a:spcAft>
              <a:buNone/>
            </a:pPr>
            <a:r>
              <a:rPr lang="da" sz="1400" b="1">
                <a:solidFill>
                  <a:schemeClr val="dk1"/>
                </a:solidFill>
              </a:rPr>
              <a:t>Føle: Emotionel dimension</a:t>
            </a:r>
            <a:endParaRPr sz="1400" b="1">
              <a:solidFill>
                <a:schemeClr val="dk1"/>
              </a:solidFill>
            </a:endParaRPr>
          </a:p>
          <a:p>
            <a:pPr marL="0" lvl="0" indent="0" algn="l" rtl="0">
              <a:lnSpc>
                <a:spcPct val="107916"/>
              </a:lnSpc>
              <a:spcBef>
                <a:spcPts val="1200"/>
              </a:spcBef>
              <a:spcAft>
                <a:spcPts val="200"/>
              </a:spcAft>
              <a:buNone/>
            </a:pPr>
            <a:r>
              <a:rPr lang="da" sz="1200" b="1">
                <a:solidFill>
                  <a:schemeClr val="dk1"/>
                </a:solidFill>
              </a:rPr>
              <a:t>Værdsætter </a:t>
            </a:r>
            <a:endParaRPr sz="1400" b="1">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0dca204950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0dca20495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7916"/>
              </a:lnSpc>
              <a:spcBef>
                <a:spcPts val="1400"/>
              </a:spcBef>
              <a:spcAft>
                <a:spcPts val="0"/>
              </a:spcAft>
              <a:buNone/>
            </a:pPr>
            <a:r>
              <a:rPr lang="da" sz="1400" b="1">
                <a:solidFill>
                  <a:schemeClr val="dk1"/>
                </a:solidFill>
              </a:rPr>
              <a:t>Vide: Kognitiv dimension</a:t>
            </a:r>
            <a:endParaRPr sz="1400" b="1">
              <a:solidFill>
                <a:schemeClr val="dk1"/>
              </a:solidFill>
            </a:endParaRPr>
          </a:p>
          <a:p>
            <a:pPr marL="0" lvl="0" indent="0" algn="l" rtl="0">
              <a:lnSpc>
                <a:spcPct val="107916"/>
              </a:lnSpc>
              <a:spcBef>
                <a:spcPts val="1200"/>
              </a:spcBef>
              <a:spcAft>
                <a:spcPts val="0"/>
              </a:spcAft>
              <a:buClr>
                <a:schemeClr val="dk1"/>
              </a:buClr>
              <a:buSzPts val="1100"/>
              <a:buFont typeface="Arial"/>
              <a:buNone/>
            </a:pPr>
            <a:r>
              <a:rPr lang="da" sz="1200" b="1">
                <a:solidFill>
                  <a:schemeClr val="dk1"/>
                </a:solidFill>
              </a:rPr>
              <a:t>Kende</a:t>
            </a:r>
            <a:endParaRPr sz="1200" b="1">
              <a:solidFill>
                <a:schemeClr val="dk1"/>
              </a:solidFill>
            </a:endParaRPr>
          </a:p>
          <a:p>
            <a:pPr marL="0" lvl="0" indent="0" algn="l" rtl="0">
              <a:spcBef>
                <a:spcPts val="20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30dca204950_0_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30dca204950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7916"/>
              </a:lnSpc>
              <a:spcBef>
                <a:spcPts val="1400"/>
              </a:spcBef>
              <a:spcAft>
                <a:spcPts val="0"/>
              </a:spcAft>
              <a:buNone/>
            </a:pPr>
            <a:r>
              <a:rPr lang="da" sz="1400" b="1">
                <a:solidFill>
                  <a:schemeClr val="dk1"/>
                </a:solidFill>
              </a:rPr>
              <a:t>Gøre: Adfærdsmæssig dimension</a:t>
            </a:r>
            <a:endParaRPr sz="1400" b="1">
              <a:solidFill>
                <a:schemeClr val="dk1"/>
              </a:solidFill>
            </a:endParaRPr>
          </a:p>
          <a:p>
            <a:pPr marL="0" lvl="0" indent="0" algn="l" rtl="0">
              <a:lnSpc>
                <a:spcPct val="107916"/>
              </a:lnSpc>
              <a:spcBef>
                <a:spcPts val="1200"/>
              </a:spcBef>
              <a:spcAft>
                <a:spcPts val="200"/>
              </a:spcAft>
              <a:buClr>
                <a:schemeClr val="dk1"/>
              </a:buClr>
              <a:buSzPts val="1100"/>
              <a:buFont typeface="Arial"/>
              <a:buNone/>
            </a:pPr>
            <a:r>
              <a:rPr lang="da" sz="1200" b="1">
                <a:solidFill>
                  <a:schemeClr val="dk1"/>
                </a:solidFill>
              </a:rPr>
              <a:t>Færdigheder</a:t>
            </a:r>
            <a:endParaRPr sz="1400" b="1">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30dca204950_0_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0dca204950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7916"/>
              </a:lnSpc>
              <a:spcBef>
                <a:spcPts val="1400"/>
              </a:spcBef>
              <a:spcAft>
                <a:spcPts val="0"/>
              </a:spcAft>
              <a:buNone/>
            </a:pPr>
            <a:r>
              <a:rPr lang="da" sz="1400" b="1">
                <a:solidFill>
                  <a:schemeClr val="dk1"/>
                </a:solidFill>
              </a:rPr>
              <a:t>Føle: Emotionel dimension</a:t>
            </a:r>
            <a:endParaRPr sz="1400" b="1">
              <a:solidFill>
                <a:schemeClr val="dk1"/>
              </a:solidFill>
            </a:endParaRPr>
          </a:p>
          <a:p>
            <a:pPr marL="0" lvl="0" indent="0" algn="l" rtl="0">
              <a:lnSpc>
                <a:spcPct val="107916"/>
              </a:lnSpc>
              <a:spcBef>
                <a:spcPts val="1200"/>
              </a:spcBef>
              <a:spcAft>
                <a:spcPts val="200"/>
              </a:spcAft>
              <a:buClr>
                <a:schemeClr val="dk1"/>
              </a:buClr>
              <a:buSzPts val="1100"/>
              <a:buFont typeface="Arial"/>
              <a:buNone/>
            </a:pPr>
            <a:r>
              <a:rPr lang="da" sz="1200" b="1">
                <a:solidFill>
                  <a:schemeClr val="dk1"/>
                </a:solidFill>
              </a:rPr>
              <a:t>Modstand</a:t>
            </a:r>
            <a:endParaRPr sz="1400" b="1">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30dca204950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30dca204950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7916"/>
              </a:lnSpc>
              <a:spcBef>
                <a:spcPts val="1400"/>
              </a:spcBef>
              <a:spcAft>
                <a:spcPts val="0"/>
              </a:spcAft>
              <a:buNone/>
            </a:pPr>
            <a:r>
              <a:rPr lang="da" sz="1400" b="1">
                <a:solidFill>
                  <a:schemeClr val="dk1"/>
                </a:solidFill>
              </a:rPr>
              <a:t>Vide: Kognitiv dimension</a:t>
            </a:r>
            <a:endParaRPr sz="1400" b="1">
              <a:solidFill>
                <a:schemeClr val="dk1"/>
              </a:solidFill>
            </a:endParaRPr>
          </a:p>
          <a:p>
            <a:pPr marL="0" lvl="0" indent="0" algn="l" rtl="0">
              <a:lnSpc>
                <a:spcPct val="107916"/>
              </a:lnSpc>
              <a:spcBef>
                <a:spcPts val="1200"/>
              </a:spcBef>
              <a:spcAft>
                <a:spcPts val="0"/>
              </a:spcAft>
              <a:buClr>
                <a:schemeClr val="dk1"/>
              </a:buClr>
              <a:buSzPts val="1100"/>
              <a:buFont typeface="Arial"/>
              <a:buNone/>
            </a:pPr>
            <a:r>
              <a:rPr lang="da" sz="1200" b="1">
                <a:solidFill>
                  <a:schemeClr val="dk1"/>
                </a:solidFill>
              </a:rPr>
              <a:t>Forstå</a:t>
            </a:r>
            <a:endParaRPr sz="1400" b="1">
              <a:solidFill>
                <a:schemeClr val="dk1"/>
              </a:solidFill>
            </a:endParaRPr>
          </a:p>
          <a:p>
            <a:pPr marL="0" lvl="0" indent="0" algn="l" rtl="0">
              <a:spcBef>
                <a:spcPts val="20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30dca204950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30dca204950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7916"/>
              </a:lnSpc>
              <a:spcBef>
                <a:spcPts val="1400"/>
              </a:spcBef>
              <a:spcAft>
                <a:spcPts val="0"/>
              </a:spcAft>
              <a:buClr>
                <a:schemeClr val="dk1"/>
              </a:buClr>
              <a:buSzPts val="1100"/>
              <a:buFont typeface="Arial"/>
              <a:buNone/>
            </a:pPr>
            <a:r>
              <a:rPr lang="da" sz="1400" b="1">
                <a:solidFill>
                  <a:schemeClr val="dk1"/>
                </a:solidFill>
              </a:rPr>
              <a:t>Vide: Kognitiv dimension</a:t>
            </a:r>
            <a:endParaRPr sz="1200" b="1">
              <a:solidFill>
                <a:schemeClr val="dk1"/>
              </a:solidFill>
            </a:endParaRPr>
          </a:p>
          <a:p>
            <a:pPr marL="0" lvl="0" indent="0" algn="l" rtl="0">
              <a:lnSpc>
                <a:spcPct val="107916"/>
              </a:lnSpc>
              <a:spcBef>
                <a:spcPts val="1200"/>
              </a:spcBef>
              <a:spcAft>
                <a:spcPts val="200"/>
              </a:spcAft>
              <a:buClr>
                <a:schemeClr val="dk1"/>
              </a:buClr>
              <a:buSzPts val="1100"/>
              <a:buFont typeface="Arial"/>
              <a:buNone/>
            </a:pPr>
            <a:r>
              <a:rPr lang="da" sz="1200" b="1">
                <a:solidFill>
                  <a:schemeClr val="dk1"/>
                </a:solidFill>
              </a:rPr>
              <a:t>Opmærksom på</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0dca204950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30dca204950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7916"/>
              </a:lnSpc>
              <a:spcBef>
                <a:spcPts val="1400"/>
              </a:spcBef>
              <a:spcAft>
                <a:spcPts val="0"/>
              </a:spcAft>
              <a:buNone/>
            </a:pPr>
            <a:r>
              <a:rPr lang="da" sz="1400" b="1">
                <a:solidFill>
                  <a:schemeClr val="dk1"/>
                </a:solidFill>
              </a:rPr>
              <a:t>Føle: Emotionel dimension</a:t>
            </a:r>
            <a:endParaRPr sz="1400" b="1">
              <a:solidFill>
                <a:schemeClr val="dk1"/>
              </a:solidFill>
            </a:endParaRPr>
          </a:p>
          <a:p>
            <a:pPr marL="0" lvl="0" indent="0" algn="l" rtl="0">
              <a:lnSpc>
                <a:spcPct val="107916"/>
              </a:lnSpc>
              <a:spcBef>
                <a:spcPts val="1200"/>
              </a:spcBef>
              <a:spcAft>
                <a:spcPts val="200"/>
              </a:spcAft>
              <a:buClr>
                <a:schemeClr val="dk1"/>
              </a:buClr>
              <a:buSzPts val="1100"/>
              <a:buFont typeface="Arial"/>
              <a:buNone/>
            </a:pPr>
            <a:r>
              <a:rPr lang="da" sz="1200" b="1">
                <a:solidFill>
                  <a:schemeClr val="dk1"/>
                </a:solidFill>
              </a:rPr>
              <a:t>Fornemme</a:t>
            </a:r>
            <a:endParaRPr sz="1400" b="1">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30dca204950_0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30dca204950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7916"/>
              </a:lnSpc>
              <a:spcBef>
                <a:spcPts val="1400"/>
              </a:spcBef>
              <a:spcAft>
                <a:spcPts val="0"/>
              </a:spcAft>
              <a:buNone/>
            </a:pPr>
            <a:r>
              <a:rPr lang="da" sz="1400" b="1">
                <a:solidFill>
                  <a:schemeClr val="dk1"/>
                </a:solidFill>
              </a:rPr>
              <a:t>Gøre: Adfærdsmæssig dimension</a:t>
            </a:r>
            <a:endParaRPr sz="1400" b="1">
              <a:solidFill>
                <a:schemeClr val="dk1"/>
              </a:solidFill>
            </a:endParaRPr>
          </a:p>
          <a:p>
            <a:pPr marL="0" lvl="0" indent="0" algn="l" rtl="0">
              <a:lnSpc>
                <a:spcPct val="107916"/>
              </a:lnSpc>
              <a:spcBef>
                <a:spcPts val="1200"/>
              </a:spcBef>
              <a:spcAft>
                <a:spcPts val="200"/>
              </a:spcAft>
              <a:buClr>
                <a:schemeClr val="dk1"/>
              </a:buClr>
              <a:buSzPts val="1100"/>
              <a:buFont typeface="Arial"/>
              <a:buNone/>
            </a:pPr>
            <a:r>
              <a:rPr lang="da" sz="1200" b="1">
                <a:solidFill>
                  <a:schemeClr val="dk1"/>
                </a:solidFill>
              </a:rPr>
              <a:t>Interagere bevidst</a:t>
            </a:r>
            <a:endParaRPr sz="1400" b="1">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l" rtl="0">
              <a:lnSpc>
                <a:spcPct val="107916"/>
              </a:lnSpc>
              <a:spcBef>
                <a:spcPts val="1800"/>
              </a:spcBef>
              <a:spcAft>
                <a:spcPts val="0"/>
              </a:spcAft>
              <a:buClr>
                <a:schemeClr val="dk1"/>
              </a:buClr>
              <a:buSzPts val="1100"/>
              <a:buFont typeface="Arial"/>
              <a:buNone/>
            </a:pPr>
            <a:endParaRPr sz="1800" b="1"/>
          </a:p>
          <a:p>
            <a:pPr marL="0" lvl="0" indent="0" algn="ctr" rtl="0">
              <a:spcBef>
                <a:spcPts val="400"/>
              </a:spcBef>
              <a:spcAft>
                <a:spcPts val="0"/>
              </a:spcAft>
              <a:buNone/>
            </a:pPr>
            <a:endParaRPr/>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Clr>
                <a:schemeClr val="dk1"/>
              </a:buClr>
              <a:buSzPts val="1100"/>
              <a:buFont typeface="Arial"/>
              <a:buNone/>
            </a:pPr>
            <a:r>
              <a:rPr lang="da" sz="3200" b="1"/>
              <a:t>11 cases om algoritmisk literacy</a:t>
            </a:r>
            <a:endParaRPr sz="3200" b="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da"/>
              <a:t>Case 9</a:t>
            </a:r>
            <a:endParaRPr/>
          </a:p>
        </p:txBody>
      </p:sp>
      <p:sp>
        <p:nvSpPr>
          <p:cNvPr id="109" name="Google Shape;109;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lnSpc>
                <a:spcPct val="107916"/>
              </a:lnSpc>
              <a:spcBef>
                <a:spcPts val="1200"/>
              </a:spcBef>
              <a:spcAft>
                <a:spcPts val="0"/>
              </a:spcAft>
              <a:buClr>
                <a:schemeClr val="dk1"/>
              </a:buClr>
              <a:buSzPts val="1100"/>
              <a:buFont typeface="Arial"/>
              <a:buNone/>
            </a:pPr>
            <a:r>
              <a:rPr lang="da" sz="1500">
                <a:solidFill>
                  <a:schemeClr val="dk1"/>
                </a:solidFill>
              </a:rPr>
              <a:t>Ellen sidder på </a:t>
            </a:r>
            <a:r>
              <a:rPr lang="da" sz="1500" err="1">
                <a:solidFill>
                  <a:schemeClr val="dk1"/>
                </a:solidFill>
              </a:rPr>
              <a:t>Youtube</a:t>
            </a:r>
            <a:r>
              <a:rPr lang="da" sz="1500">
                <a:solidFill>
                  <a:schemeClr val="dk1"/>
                </a:solidFill>
              </a:rPr>
              <a:t> og ser videoer af forskellige youtubere, hun følger. Hun er ret optaget af det content, de laver, og hun synes, det er sjovt. Ellen har liket en del af videoerne, og hun har også delt dem med sine venner. Engang skrev hun også mange kommentarer i kommentarsporet, og der var faktisk en af youtuberne, der svarede hende. Det var en ret fed oplevelse. Ellen har derfor en følelse af, at hun kender youtuberne ret godt. Til gengæld ved hun også, at youtuberne tjener penge på at lave content og ved at få følgerne til at like og </a:t>
            </a:r>
            <a:r>
              <a:rPr lang="da" sz="1500" err="1">
                <a:solidFill>
                  <a:schemeClr val="dk1"/>
                </a:solidFill>
              </a:rPr>
              <a:t>subscribe</a:t>
            </a:r>
            <a:r>
              <a:rPr lang="da" sz="1500">
                <a:solidFill>
                  <a:schemeClr val="dk1"/>
                </a:solidFill>
              </a:rPr>
              <a:t>. Ellen så nemlig engang en video, hvor der var en, der forklarede, at jo mere interaktion der er med youtubernes videoer, jo mere får de deres content ud. Det gør de, fordi det sociale medie, de poster på, er styret af algoritmer. Algoritmerne sørger for, at det content, der har flest interaktioner bliver vist til flere. Jo flere der får vist og interageret med youtubernes content, jo flere penge kan youtuberne tjene på reklamer og samarbejde. Ellen ved derfor udmærket godt, at youtubernes content er designet til at få hende til at like, dele eller kommentere – fordi algoritmerne ”hjælper” youtuberen med at tjene penge. Hun overvejer derfor, om hun overhovedet kender de rigtige mennesker bag youtuberne? </a:t>
            </a:r>
            <a:endParaRPr sz="1500">
              <a:solidFill>
                <a:schemeClr val="dk1"/>
              </a:solidFill>
            </a:endParaRPr>
          </a:p>
          <a:p>
            <a:pPr marL="0" lvl="0" indent="0" algn="l" rtl="0">
              <a:spcBef>
                <a:spcPts val="200"/>
              </a:spcBef>
              <a:spcAft>
                <a:spcPts val="1200"/>
              </a:spcAft>
              <a:buNone/>
            </a:pPr>
            <a:endParaRPr sz="15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da"/>
              <a:t>Case 10</a:t>
            </a:r>
            <a:endParaRPr/>
          </a:p>
        </p:txBody>
      </p:sp>
      <p:sp>
        <p:nvSpPr>
          <p:cNvPr id="115" name="Google Shape;115;p2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indent="0">
              <a:lnSpc>
                <a:spcPct val="107916"/>
              </a:lnSpc>
              <a:buClr>
                <a:schemeClr val="dk1"/>
              </a:buClr>
              <a:buSzPts val="1100"/>
              <a:buNone/>
            </a:pPr>
            <a:r>
              <a:rPr lang="da">
                <a:solidFill>
                  <a:schemeClr val="dk1"/>
                </a:solidFill>
              </a:rPr>
              <a:t>Karen er så træt af sin krop for tiden. Alle andre piger ser så godt ud. Hun tænker, at hun kan høste nogle gode slankeråd på </a:t>
            </a:r>
            <a:r>
              <a:rPr lang="da" err="1">
                <a:solidFill>
                  <a:schemeClr val="dk1"/>
                </a:solidFill>
              </a:rPr>
              <a:t>TikTok</a:t>
            </a:r>
            <a:r>
              <a:rPr lang="da">
                <a:solidFill>
                  <a:schemeClr val="dk1"/>
                </a:solidFill>
              </a:rPr>
              <a:t>, for på </a:t>
            </a:r>
            <a:r>
              <a:rPr lang="da" err="1">
                <a:solidFill>
                  <a:schemeClr val="dk1"/>
                </a:solidFill>
              </a:rPr>
              <a:t>TikTok</a:t>
            </a:r>
            <a:r>
              <a:rPr lang="da">
                <a:solidFill>
                  <a:schemeClr val="dk1"/>
                </a:solidFill>
              </a:rPr>
              <a:t> er der mange, der godt tør lave content, selvom de er lidt anderledes. Efter at have siddet hele eftermiddagen på </a:t>
            </a:r>
            <a:r>
              <a:rPr lang="da" err="1">
                <a:solidFill>
                  <a:schemeClr val="dk1"/>
                </a:solidFill>
              </a:rPr>
              <a:t>TikTok</a:t>
            </a:r>
            <a:r>
              <a:rPr lang="da">
                <a:solidFill>
                  <a:schemeClr val="dk1"/>
                </a:solidFill>
              </a:rPr>
              <a:t> er det som om Karens indhold ændrer sig, og der er ret mange meget tynde piger, der taler om, hvordan man hurtigt kan tabe sig ved kun at spise en særlig suppe i en hel uge eller faste systematisk. Karen kommer til at klikke på en profil, og der dukker videoer op med regulær selvskade og </a:t>
            </a:r>
            <a:r>
              <a:rPr lang="da" err="1">
                <a:solidFill>
                  <a:schemeClr val="dk1"/>
                </a:solidFill>
              </a:rPr>
              <a:t>cutting</a:t>
            </a:r>
            <a:r>
              <a:rPr lang="da">
                <a:solidFill>
                  <a:schemeClr val="dk1"/>
                </a:solidFill>
              </a:rPr>
              <a:t>. Alt vender sig i Karen, det virker helt crazy. Tænk, at man vil gøre det mod sin krop, og tænk, at man på en helt almindelig eftermiddag kan møde sådan noget indhold på sin telefon. Næste dag kan hun stadig se videoerne for sit indre blik. Gad vide om </a:t>
            </a:r>
            <a:r>
              <a:rPr lang="da" err="1">
                <a:solidFill>
                  <a:schemeClr val="dk1"/>
                </a:solidFill>
              </a:rPr>
              <a:t>TikTok</a:t>
            </a:r>
            <a:r>
              <a:rPr lang="da">
                <a:solidFill>
                  <a:schemeClr val="dk1"/>
                </a:solidFill>
              </a:rPr>
              <a:t> overhovedet er et fedt sted for hende at være, når de ikke har mere tjek på deres indhold?  </a:t>
            </a:r>
            <a:endParaRPr>
              <a:solidFill>
                <a:schemeClr val="dk1"/>
              </a:solidFill>
            </a:endParaRPr>
          </a:p>
          <a:p>
            <a:pPr marL="0" lvl="0" indent="0" algn="l" rtl="0">
              <a:spcBef>
                <a:spcPts val="800"/>
              </a:spcBef>
              <a:spcAft>
                <a:spcPts val="120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da"/>
              <a:t>Case 11</a:t>
            </a:r>
            <a:endParaRPr/>
          </a:p>
        </p:txBody>
      </p:sp>
      <p:sp>
        <p:nvSpPr>
          <p:cNvPr id="121" name="Google Shape;121;p2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lnSpc>
                <a:spcPct val="107916"/>
              </a:lnSpc>
              <a:spcBef>
                <a:spcPts val="0"/>
              </a:spcBef>
              <a:spcAft>
                <a:spcPts val="800"/>
              </a:spcAft>
              <a:buClr>
                <a:schemeClr val="dk1"/>
              </a:buClr>
              <a:buSzPts val="1100"/>
              <a:buFont typeface="Arial"/>
              <a:buNone/>
            </a:pPr>
            <a:r>
              <a:rPr lang="da" sz="2000">
                <a:solidFill>
                  <a:schemeClr val="dk1"/>
                </a:solidFill>
              </a:rPr>
              <a:t>Marcus klikker rundt på Youtube. Han finder en video, han godt kan lide, så han vælger at subscribe til kanalen. </a:t>
            </a:r>
            <a:endParaRPr sz="2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da"/>
              <a:t>Case 1</a:t>
            </a:r>
            <a:endParaRPr/>
          </a:p>
        </p:txBody>
      </p:sp>
      <p:sp>
        <p:nvSpPr>
          <p:cNvPr id="61" name="Google Shape;61;p1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lnSpc>
                <a:spcPct val="107916"/>
              </a:lnSpc>
              <a:spcBef>
                <a:spcPts val="0"/>
              </a:spcBef>
              <a:spcAft>
                <a:spcPts val="0"/>
              </a:spcAft>
              <a:buNone/>
            </a:pPr>
            <a:r>
              <a:rPr lang="da" sz="2000">
                <a:solidFill>
                  <a:schemeClr val="dk1"/>
                </a:solidFill>
              </a:rPr>
              <a:t>Kasper sidder på nettet og googler. Han søger efter forskelligt gamerudstyr, som han kan ønske sig til sin fødselsdag. Pludselig falder han over et fedt trådløst </a:t>
            </a:r>
            <a:r>
              <a:rPr lang="da" sz="2000" err="1">
                <a:solidFill>
                  <a:schemeClr val="dk1"/>
                </a:solidFill>
              </a:rPr>
              <a:t>headset</a:t>
            </a:r>
            <a:r>
              <a:rPr lang="da" sz="2000">
                <a:solidFill>
                  <a:schemeClr val="dk1"/>
                </a:solidFill>
              </a:rPr>
              <a:t>, som han klikker på. Han søger videre på nettet for at se, hvor han kan købe det billigst. Senere samme aften tænder han sin computer for at game. Næsten uanset hvilken side han går ind på, bliver han spammet med reklamer for præcis det </a:t>
            </a:r>
            <a:r>
              <a:rPr lang="da" sz="2000" err="1">
                <a:solidFill>
                  <a:schemeClr val="dk1"/>
                </a:solidFill>
              </a:rPr>
              <a:t>headset</a:t>
            </a:r>
            <a:r>
              <a:rPr lang="da" sz="2000">
                <a:solidFill>
                  <a:schemeClr val="dk1"/>
                </a:solidFill>
              </a:rPr>
              <a:t>, han synes er fedt. Kasper synes, det er så dejligt, at han får vist reklamer for </a:t>
            </a:r>
            <a:r>
              <a:rPr lang="da" sz="2000" err="1">
                <a:solidFill>
                  <a:schemeClr val="dk1"/>
                </a:solidFill>
              </a:rPr>
              <a:t>headsettet</a:t>
            </a:r>
            <a:r>
              <a:rPr lang="da" sz="2000">
                <a:solidFill>
                  <a:schemeClr val="dk1"/>
                </a:solidFill>
              </a:rPr>
              <a:t>, for så er der større chance for, at han ser et vildt godt tilbud, han kan sende til sin mor. </a:t>
            </a:r>
            <a:endParaRPr sz="2000">
              <a:solidFill>
                <a:schemeClr val="dk1"/>
              </a:solidFill>
            </a:endParaRPr>
          </a:p>
          <a:p>
            <a:pPr marL="0" lvl="0" indent="0" algn="l" rtl="0">
              <a:spcBef>
                <a:spcPts val="800"/>
              </a:spcBef>
              <a:spcAft>
                <a:spcPts val="120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da"/>
              <a:t>Case 2</a:t>
            </a:r>
            <a:endParaRPr/>
          </a:p>
        </p:txBody>
      </p:sp>
      <p:sp>
        <p:nvSpPr>
          <p:cNvPr id="67" name="Google Shape;67;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lnSpc>
                <a:spcPct val="107916"/>
              </a:lnSpc>
              <a:spcBef>
                <a:spcPts val="1200"/>
              </a:spcBef>
              <a:spcAft>
                <a:spcPts val="0"/>
              </a:spcAft>
              <a:buClr>
                <a:schemeClr val="dk1"/>
              </a:buClr>
              <a:buSzPts val="1100"/>
              <a:buFont typeface="Arial"/>
              <a:buNone/>
            </a:pPr>
            <a:endParaRPr sz="2000" b="1">
              <a:solidFill>
                <a:schemeClr val="dk1"/>
              </a:solidFill>
            </a:endParaRPr>
          </a:p>
          <a:p>
            <a:pPr marL="0" lvl="0" indent="0" algn="l" rtl="0">
              <a:lnSpc>
                <a:spcPct val="107916"/>
              </a:lnSpc>
              <a:spcBef>
                <a:spcPts val="200"/>
              </a:spcBef>
              <a:spcAft>
                <a:spcPts val="0"/>
              </a:spcAft>
              <a:buClr>
                <a:schemeClr val="dk1"/>
              </a:buClr>
              <a:buSzPts val="1100"/>
              <a:buFont typeface="Arial"/>
              <a:buNone/>
            </a:pPr>
            <a:r>
              <a:rPr lang="da" sz="2000">
                <a:solidFill>
                  <a:schemeClr val="dk1"/>
                </a:solidFill>
              </a:rPr>
              <a:t>Chang sidder ved sin PC og ser videoer på Youtube. Han søger efter forskellige fodboldvideoer og videoer med sjove trickskud. Han ved godt, at Youtube præsenterer ham for flere og flere videoer med samme slags indhold, men ved ikke helt hvorfor.</a:t>
            </a:r>
            <a:endParaRPr sz="2000">
              <a:solidFill>
                <a:schemeClr val="dk1"/>
              </a:solidFill>
            </a:endParaRPr>
          </a:p>
          <a:p>
            <a:pPr marL="0" lvl="0" indent="0" algn="l" rtl="0">
              <a:spcBef>
                <a:spcPts val="800"/>
              </a:spcBef>
              <a:spcAft>
                <a:spcPts val="1200"/>
              </a:spcAft>
              <a:buNone/>
            </a:pPr>
            <a:endParaRPr sz="2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da"/>
              <a:t>Case 3</a:t>
            </a:r>
            <a:endParaRPr/>
          </a:p>
        </p:txBody>
      </p:sp>
      <p:sp>
        <p:nvSpPr>
          <p:cNvPr id="73" name="Google Shape;73;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lnSpc>
                <a:spcPct val="107916"/>
              </a:lnSpc>
              <a:spcBef>
                <a:spcPts val="1200"/>
              </a:spcBef>
              <a:spcAft>
                <a:spcPts val="0"/>
              </a:spcAft>
              <a:buClr>
                <a:schemeClr val="dk1"/>
              </a:buClr>
              <a:buSzPts val="1100"/>
              <a:buFont typeface="Arial"/>
              <a:buNone/>
            </a:pPr>
            <a:endParaRPr sz="2000" b="1">
              <a:solidFill>
                <a:schemeClr val="dk1"/>
              </a:solidFill>
            </a:endParaRPr>
          </a:p>
          <a:p>
            <a:pPr marL="0" lvl="0" indent="0" algn="l" rtl="0">
              <a:lnSpc>
                <a:spcPct val="107916"/>
              </a:lnSpc>
              <a:spcBef>
                <a:spcPts val="200"/>
              </a:spcBef>
              <a:spcAft>
                <a:spcPts val="0"/>
              </a:spcAft>
              <a:buClr>
                <a:schemeClr val="dk1"/>
              </a:buClr>
              <a:buSzPts val="1100"/>
              <a:buFont typeface="Arial"/>
              <a:buNone/>
            </a:pPr>
            <a:r>
              <a:rPr lang="da" sz="2000">
                <a:solidFill>
                  <a:schemeClr val="dk1"/>
                </a:solidFill>
              </a:rPr>
              <a:t>Samia arbejder med Scratch i matematik. Hun er blevet stærk i programmeringssproget og har også lavet små maskinlæringsalgoritmer og masser af små spil. Hun beslutter sig for at lave en maskinlæringsalgoritme, så hun med sit ansigtsudtryk kan styre et af de spil, hun har udviklet. Det tager tid, men det er fedt. Hun er ret stolt, da hendes skolekammerater grinende afprøver hendes algoritme med skøre ansigtsudtryk. Hun forklarer dem, at de skal bruge fire ansigtsudtryk for at styre bilen…</a:t>
            </a:r>
            <a:endParaRPr sz="2000">
              <a:solidFill>
                <a:schemeClr val="dk1"/>
              </a:solidFill>
            </a:endParaRPr>
          </a:p>
          <a:p>
            <a:pPr marL="0" lvl="0" indent="0" algn="l" rtl="0">
              <a:lnSpc>
                <a:spcPct val="107916"/>
              </a:lnSpc>
              <a:spcBef>
                <a:spcPts val="800"/>
              </a:spcBef>
              <a:spcAft>
                <a:spcPts val="0"/>
              </a:spcAft>
              <a:buClr>
                <a:schemeClr val="dk1"/>
              </a:buClr>
              <a:buSzPts val="1100"/>
              <a:buFont typeface="Arial"/>
              <a:buNone/>
            </a:pPr>
            <a:endParaRPr sz="2000">
              <a:solidFill>
                <a:schemeClr val="dk1"/>
              </a:solidFill>
            </a:endParaRPr>
          </a:p>
          <a:p>
            <a:pPr marL="0" lvl="0" indent="0" algn="l" rtl="0">
              <a:lnSpc>
                <a:spcPct val="107916"/>
              </a:lnSpc>
              <a:spcBef>
                <a:spcPts val="800"/>
              </a:spcBef>
              <a:spcAft>
                <a:spcPts val="0"/>
              </a:spcAft>
              <a:buClr>
                <a:schemeClr val="dk1"/>
              </a:buClr>
              <a:buSzPts val="1100"/>
              <a:buFont typeface="Arial"/>
              <a:buNone/>
            </a:pPr>
            <a:endParaRPr sz="2000">
              <a:solidFill>
                <a:schemeClr val="dk1"/>
              </a:solidFill>
            </a:endParaRPr>
          </a:p>
          <a:p>
            <a:pPr marL="0" lvl="0" indent="0" algn="l" rtl="0">
              <a:spcBef>
                <a:spcPts val="800"/>
              </a:spcBef>
              <a:spcAft>
                <a:spcPts val="1200"/>
              </a:spcAft>
              <a:buNone/>
            </a:pPr>
            <a:endParaRPr sz="2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da"/>
              <a:t>Case 4</a:t>
            </a:r>
            <a:endParaRPr/>
          </a:p>
        </p:txBody>
      </p:sp>
      <p:sp>
        <p:nvSpPr>
          <p:cNvPr id="79" name="Google Shape;79;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lnSpc>
                <a:spcPct val="107916"/>
              </a:lnSpc>
              <a:spcBef>
                <a:spcPts val="1200"/>
              </a:spcBef>
              <a:spcAft>
                <a:spcPts val="0"/>
              </a:spcAft>
              <a:buClr>
                <a:schemeClr val="dk1"/>
              </a:buClr>
              <a:buSzPts val="1100"/>
              <a:buFont typeface="Arial"/>
              <a:buNone/>
            </a:pPr>
            <a:endParaRPr sz="2000" b="1">
              <a:solidFill>
                <a:schemeClr val="dk1"/>
              </a:solidFill>
            </a:endParaRPr>
          </a:p>
          <a:p>
            <a:pPr marL="0" lvl="0" indent="0" algn="l" rtl="0">
              <a:lnSpc>
                <a:spcPct val="107916"/>
              </a:lnSpc>
              <a:spcBef>
                <a:spcPts val="200"/>
              </a:spcBef>
              <a:spcAft>
                <a:spcPts val="0"/>
              </a:spcAft>
              <a:buClr>
                <a:schemeClr val="dk1"/>
              </a:buClr>
              <a:buSzPts val="1100"/>
              <a:buFont typeface="Arial"/>
              <a:buNone/>
            </a:pPr>
            <a:r>
              <a:rPr lang="da" sz="2000">
                <a:solidFill>
                  <a:schemeClr val="dk1"/>
                </a:solidFill>
              </a:rPr>
              <a:t>Sille sidder på sin telefon og søger efter noget bestemt tøj på en shopping-app. Hun falder over et par fede sneaks, som hun vil købe for sine hårdt tjente penge fra arbejdet i kiosken. Hun tager en spontan beslutning og bestiller dem med det samme. Skoene kommer tre dage senere med posten, og Sille er lykkelig. Dog er hun også ret irriteret. Selvom hun har købt skoene, og de allerede er kommet med posten, får hun stadig reklamer på Instagram for de samme sko. Sille synes, det er vildt irriterende, at Instagram viser hende de sko, hun allerede ejer. </a:t>
            </a:r>
            <a:endParaRPr sz="2000">
              <a:solidFill>
                <a:schemeClr val="dk1"/>
              </a:solidFill>
            </a:endParaRPr>
          </a:p>
          <a:p>
            <a:pPr marL="0" lvl="0" indent="0" algn="l" rtl="0">
              <a:spcBef>
                <a:spcPts val="800"/>
              </a:spcBef>
              <a:spcAft>
                <a:spcPts val="1200"/>
              </a:spcAft>
              <a:buNone/>
            </a:pPr>
            <a:endParaRPr sz="20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da"/>
              <a:t>Case 5</a:t>
            </a:r>
            <a:endParaRPr/>
          </a:p>
        </p:txBody>
      </p:sp>
      <p:sp>
        <p:nvSpPr>
          <p:cNvPr id="85" name="Google Shape;85;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lnSpc>
                <a:spcPct val="107916"/>
              </a:lnSpc>
              <a:spcBef>
                <a:spcPts val="1200"/>
              </a:spcBef>
              <a:spcAft>
                <a:spcPts val="0"/>
              </a:spcAft>
              <a:buClr>
                <a:schemeClr val="dk1"/>
              </a:buClr>
              <a:buSzPts val="1100"/>
              <a:buFont typeface="Arial"/>
              <a:buNone/>
            </a:pPr>
            <a:endParaRPr sz="1200" b="1">
              <a:solidFill>
                <a:schemeClr val="dk1"/>
              </a:solidFill>
            </a:endParaRPr>
          </a:p>
          <a:p>
            <a:pPr marL="0" lvl="0" indent="0" algn="l" rtl="0">
              <a:lnSpc>
                <a:spcPct val="107916"/>
              </a:lnSpc>
              <a:spcBef>
                <a:spcPts val="200"/>
              </a:spcBef>
              <a:spcAft>
                <a:spcPts val="0"/>
              </a:spcAft>
              <a:buClr>
                <a:schemeClr val="dk1"/>
              </a:buClr>
              <a:buSzPts val="1100"/>
              <a:buFont typeface="Arial"/>
              <a:buNone/>
            </a:pPr>
            <a:r>
              <a:rPr lang="da" sz="2000">
                <a:solidFill>
                  <a:schemeClr val="dk1"/>
                </a:solidFill>
              </a:rPr>
              <a:t>Alma ser reels på Instagram. Hun får vist mange sjove ting, som hun godt kan lide. Hun ved også godt, hvorfor hendes feed ser ud, som det gør. Hun har jo set mange af den slags videoer, så hun ved godt, at hendes feed viser hende det, hun kan lide. Hun ved nemlig, at algoritmerne, der styrer Instagram, fungerer sådan. </a:t>
            </a:r>
            <a:endParaRPr sz="2000">
              <a:solidFill>
                <a:schemeClr val="dk1"/>
              </a:solidFill>
            </a:endParaRPr>
          </a:p>
          <a:p>
            <a:pPr marL="0" lvl="0" indent="0" algn="l" rtl="0">
              <a:spcBef>
                <a:spcPts val="800"/>
              </a:spcBef>
              <a:spcAft>
                <a:spcPts val="120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da"/>
              <a:t>Case 6</a:t>
            </a:r>
            <a:endParaRPr/>
          </a:p>
        </p:txBody>
      </p:sp>
      <p:sp>
        <p:nvSpPr>
          <p:cNvPr id="91" name="Google Shape;91;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lnSpc>
                <a:spcPct val="107916"/>
              </a:lnSpc>
              <a:spcBef>
                <a:spcPts val="0"/>
              </a:spcBef>
              <a:spcAft>
                <a:spcPts val="0"/>
              </a:spcAft>
              <a:buClr>
                <a:schemeClr val="dk1"/>
              </a:buClr>
              <a:buSzPts val="1100"/>
              <a:buFont typeface="Arial"/>
              <a:buNone/>
            </a:pPr>
            <a:r>
              <a:rPr lang="da" sz="2000">
                <a:solidFill>
                  <a:schemeClr val="dk1"/>
                </a:solidFill>
              </a:rPr>
              <a:t>Max ser reels på </a:t>
            </a:r>
            <a:r>
              <a:rPr lang="da" sz="2000" err="1">
                <a:solidFill>
                  <a:schemeClr val="dk1"/>
                </a:solidFill>
              </a:rPr>
              <a:t>TikTok</a:t>
            </a:r>
            <a:r>
              <a:rPr lang="da" sz="2000">
                <a:solidFill>
                  <a:schemeClr val="dk1"/>
                </a:solidFill>
              </a:rPr>
              <a:t>. Han får vist vildt mange sjove reels, hvor folk laver skøre ting. Det er, fordi han har brugt lang tid på at se lige netop den slags reels. Nogle gange liker han en sjov reel, andre gange deler han dem med sine venner. Han er ret opmærksom på ikke at se reels med indhold, han ikke gider. Han ved godt, at hans feed bliver anderledes, hvis han begynder at klikke på eller dvæle ved alt muligt tilfældigt. Derfor svarer han altid nej, når en af vennerne spørger, om han vil se noget bestemt, for han gider ikke have ødelagt sit feed.</a:t>
            </a:r>
            <a:endParaRPr sz="2000">
              <a:solidFill>
                <a:schemeClr val="dk1"/>
              </a:solidFill>
            </a:endParaRPr>
          </a:p>
          <a:p>
            <a:pPr marL="0" lvl="0" indent="0" algn="l" rtl="0">
              <a:spcBef>
                <a:spcPts val="800"/>
              </a:spcBef>
              <a:spcAft>
                <a:spcPts val="1200"/>
              </a:spcAft>
              <a:buNone/>
            </a:pPr>
            <a:endParaRPr sz="20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da"/>
              <a:t>Case 7</a:t>
            </a:r>
            <a:endParaRPr/>
          </a:p>
        </p:txBody>
      </p:sp>
      <p:sp>
        <p:nvSpPr>
          <p:cNvPr id="97" name="Google Shape;97;p2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lnSpc>
                <a:spcPct val="107916"/>
              </a:lnSpc>
              <a:spcBef>
                <a:spcPts val="0"/>
              </a:spcBef>
              <a:spcAft>
                <a:spcPts val="0"/>
              </a:spcAft>
              <a:buClr>
                <a:schemeClr val="dk1"/>
              </a:buClr>
              <a:buSzPts val="1100"/>
              <a:buFont typeface="Arial"/>
              <a:buNone/>
            </a:pPr>
            <a:r>
              <a:rPr lang="da" sz="2000">
                <a:solidFill>
                  <a:schemeClr val="dk1"/>
                </a:solidFill>
              </a:rPr>
              <a:t>Benjamin er ny på sociale medier, og han kan godt bruge lang tid på at </a:t>
            </a:r>
            <a:r>
              <a:rPr lang="da" sz="2000" err="1">
                <a:solidFill>
                  <a:schemeClr val="dk1"/>
                </a:solidFill>
              </a:rPr>
              <a:t>doomscrolle</a:t>
            </a:r>
            <a:r>
              <a:rPr lang="da" sz="2000">
                <a:solidFill>
                  <a:schemeClr val="dk1"/>
                </a:solidFill>
              </a:rPr>
              <a:t> på </a:t>
            </a:r>
            <a:r>
              <a:rPr lang="da" sz="2000" err="1">
                <a:solidFill>
                  <a:schemeClr val="dk1"/>
                </a:solidFill>
              </a:rPr>
              <a:t>TikTok</a:t>
            </a:r>
            <a:r>
              <a:rPr lang="da" sz="2000">
                <a:solidFill>
                  <a:schemeClr val="dk1"/>
                </a:solidFill>
              </a:rPr>
              <a:t>. Pludselig fornemmer han, at hans feed ændrer sig, efter at han har set på ny musik, inden for de genrer han kan lide, indholdet er lidt vildere og hårdere, næsten bandeagtigt. Det, synes han alligevel, er mærkeligt, for han havde jo ikke søgt på noget med bander. </a:t>
            </a:r>
            <a:endParaRPr sz="2000">
              <a:solidFill>
                <a:schemeClr val="dk1"/>
              </a:solidFill>
            </a:endParaRPr>
          </a:p>
          <a:p>
            <a:pPr marL="0" lvl="0" indent="0" algn="l" rtl="0">
              <a:spcBef>
                <a:spcPts val="800"/>
              </a:spcBef>
              <a:spcAft>
                <a:spcPts val="120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da"/>
              <a:t>Case 8</a:t>
            </a:r>
            <a:endParaRPr/>
          </a:p>
        </p:txBody>
      </p:sp>
      <p:sp>
        <p:nvSpPr>
          <p:cNvPr id="103" name="Google Shape;103;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lnSpc>
                <a:spcPct val="107916"/>
              </a:lnSpc>
              <a:spcBef>
                <a:spcPts val="1200"/>
              </a:spcBef>
              <a:spcAft>
                <a:spcPts val="0"/>
              </a:spcAft>
              <a:buClr>
                <a:schemeClr val="dk1"/>
              </a:buClr>
              <a:buSzPts val="1100"/>
              <a:buFont typeface="Arial"/>
              <a:buNone/>
            </a:pPr>
            <a:endParaRPr sz="2000" b="1">
              <a:solidFill>
                <a:schemeClr val="dk1"/>
              </a:solidFill>
            </a:endParaRPr>
          </a:p>
          <a:p>
            <a:pPr marL="0" indent="0">
              <a:lnSpc>
                <a:spcPct val="107916"/>
              </a:lnSpc>
              <a:spcBef>
                <a:spcPts val="200"/>
              </a:spcBef>
              <a:buClr>
                <a:schemeClr val="dk1"/>
              </a:buClr>
              <a:buSzPts val="1100"/>
              <a:buNone/>
            </a:pPr>
            <a:r>
              <a:rPr lang="da" sz="2000">
                <a:solidFill>
                  <a:schemeClr val="dk1"/>
                </a:solidFill>
              </a:rPr>
              <a:t>Oliver er garvet Spotify-bruger, og han laver også musik med sine kammerater. De er store på sociale medier og har nu fået udgivet en rap på Spotify. Oliver har bevidst kortet deres nummer ned, fordi et stream på Spotify tæller, selvom brugeren kun lytter 30 sekunder. Han har også gjort en del for at få nummeret med på playlister som #emo-rap #vaportrap #electrofox. Efter at nummeret har været oppe i en uge, tjekker han data og finder ud af, hvad brugernes skip-rate er. Folk lytter overvejende til hele nummeret. Det ser godt ud.</a:t>
            </a:r>
            <a:endParaRPr sz="2000">
              <a:solidFill>
                <a:schemeClr val="dk1"/>
              </a:solidFill>
            </a:endParaRPr>
          </a:p>
          <a:p>
            <a:pPr marL="0" lvl="0" indent="0" algn="l" rtl="0">
              <a:spcBef>
                <a:spcPts val="800"/>
              </a:spcBef>
              <a:spcAft>
                <a:spcPts val="1200"/>
              </a:spcAft>
              <a:buNone/>
            </a:pPr>
            <a:endParaRPr sz="200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317BD9F6114E94EAB4E817BFEE453E7" ma:contentTypeVersion="9" ma:contentTypeDescription="Opret et nyt dokument." ma:contentTypeScope="" ma:versionID="6f252f602c8f128d723a3963f1bed16f">
  <xsd:schema xmlns:xsd="http://www.w3.org/2001/XMLSchema" xmlns:xs="http://www.w3.org/2001/XMLSchema" xmlns:p="http://schemas.microsoft.com/office/2006/metadata/properties" xmlns:ns2="114d757d-ab26-471d-aab8-9d0914be24f6" targetNamespace="http://schemas.microsoft.com/office/2006/metadata/properties" ma:root="true" ma:fieldsID="47438a06127832d4325150b87b194e5a" ns2:_="">
    <xsd:import namespace="114d757d-ab26-471d-aab8-9d0914be24f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4d757d-ab26-471d-aab8-9d0914be24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CR" ma:index="16"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592937D-E959-4BAA-804B-47A702BE6095}">
  <ds:schemaRefs>
    <ds:schemaRef ds:uri="114d757d-ab26-471d-aab8-9d0914be24f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55E243E-EAC2-4536-8D79-F6B33D00FAB9}">
  <ds:schemaRefs>
    <ds:schemaRef ds:uri="114d757d-ab26-471d-aab8-9d0914be24f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04FA586-2025-4157-9171-CE3DCC81310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12</Slides>
  <Notes>12</Notes>
  <HiddenSlides>0</HiddenSlide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Simple Light</vt:lpstr>
      <vt:lpstr> </vt:lpstr>
      <vt:lpstr>Case 1</vt:lpstr>
      <vt:lpstr>Case 2</vt:lpstr>
      <vt:lpstr>Case 3</vt:lpstr>
      <vt:lpstr>Case 4</vt:lpstr>
      <vt:lpstr>Case 5</vt:lpstr>
      <vt:lpstr>Case 6</vt:lpstr>
      <vt:lpstr>Case 7</vt:lpstr>
      <vt:lpstr>Case 8</vt:lpstr>
      <vt:lpstr>Case 9</vt:lpstr>
      <vt:lpstr>Case 10</vt:lpstr>
      <vt:lpstr>Case 11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Ditte Vejby Schou</dc:creator>
  <cp:revision>1</cp:revision>
  <dcterms:modified xsi:type="dcterms:W3CDTF">2025-04-30T10:43:14Z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0x010100C317BD9F6114E94EAB4E817BFEE453E7</vt:lpwstr>
  </property>
</Properties>
</file>