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2"/>
  </p:notesMasterIdLst>
  <p:sldIdLst>
    <p:sldId id="256" r:id="rId6"/>
    <p:sldId id="308" r:id="rId7"/>
    <p:sldId id="261" r:id="rId8"/>
    <p:sldId id="271" r:id="rId9"/>
    <p:sldId id="262" r:id="rId10"/>
    <p:sldId id="273" r:id="rId11"/>
    <p:sldId id="274" r:id="rId12"/>
    <p:sldId id="275" r:id="rId13"/>
    <p:sldId id="276" r:id="rId14"/>
    <p:sldId id="278" r:id="rId15"/>
    <p:sldId id="279" r:id="rId16"/>
    <p:sldId id="282" r:id="rId17"/>
    <p:sldId id="280" r:id="rId18"/>
    <p:sldId id="292" r:id="rId19"/>
    <p:sldId id="288" r:id="rId20"/>
    <p:sldId id="257" r:id="rId21"/>
    <p:sldId id="259" r:id="rId22"/>
    <p:sldId id="260" r:id="rId23"/>
    <p:sldId id="295" r:id="rId24"/>
    <p:sldId id="304" r:id="rId25"/>
    <p:sldId id="293" r:id="rId26"/>
    <p:sldId id="291" r:id="rId27"/>
    <p:sldId id="263" r:id="rId28"/>
    <p:sldId id="268" r:id="rId29"/>
    <p:sldId id="267" r:id="rId30"/>
    <p:sldId id="283" r:id="rId31"/>
    <p:sldId id="266" r:id="rId32"/>
    <p:sldId id="286" r:id="rId33"/>
    <p:sldId id="287" r:id="rId34"/>
    <p:sldId id="306" r:id="rId35"/>
    <p:sldId id="297" r:id="rId36"/>
    <p:sldId id="299" r:id="rId37"/>
    <p:sldId id="300" r:id="rId38"/>
    <p:sldId id="298" r:id="rId39"/>
    <p:sldId id="296" r:id="rId40"/>
    <p:sldId id="30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elkommen" id="{C5EF3A10-2267-E845-B7F1-62C0B1D51776}">
          <p14:sldIdLst>
            <p14:sldId id="256"/>
            <p14:sldId id="308"/>
          </p14:sldIdLst>
        </p14:section>
        <p14:section name="Introduktion: Vi skriver med teknologi" id="{87DBB9C1-3811-3C44-A6BC-2DC9D20027DC}">
          <p14:sldIdLst>
            <p14:sldId id="261"/>
            <p14:sldId id="271"/>
          </p14:sldIdLst>
        </p14:section>
        <p14:section name="A. Vi bygger en sprogmodel" id="{25361D28-428F-B141-94E8-EB047F3C7280}">
          <p14:sldIdLst>
            <p14:sldId id="262"/>
            <p14:sldId id="273"/>
            <p14:sldId id="274"/>
            <p14:sldId id="275"/>
            <p14:sldId id="276"/>
            <p14:sldId id="278"/>
            <p14:sldId id="279"/>
            <p14:sldId id="282"/>
            <p14:sldId id="280"/>
          </p14:sldIdLst>
        </p14:section>
        <p14:section name="B. Vi tager på en brugerrejse" id="{F35D2DE3-674B-4541-BE2C-622A21287DB5}">
          <p14:sldIdLst>
            <p14:sldId id="292"/>
            <p14:sldId id="288"/>
            <p14:sldId id="257"/>
            <p14:sldId id="259"/>
            <p14:sldId id="260"/>
            <p14:sldId id="295"/>
            <p14:sldId id="304"/>
          </p14:sldIdLst>
        </p14:section>
        <p14:section name="C. Vi undersøger skriveridentitet gennem brug af sprogmodeller" id="{9E56C442-1262-4769-BFEF-1C8D1C3492C1}">
          <p14:sldIdLst>
            <p14:sldId id="293"/>
            <p14:sldId id="291"/>
            <p14:sldId id="263"/>
            <p14:sldId id="268"/>
            <p14:sldId id="267"/>
            <p14:sldId id="283"/>
            <p14:sldId id="266"/>
            <p14:sldId id="286"/>
            <p14:sldId id="287"/>
          </p14:sldIdLst>
        </p14:section>
        <p14:section name="D. Vi underviser med store sprogmodeller" id="{58843DC1-E2C6-A147-86E0-E4395606A824}">
          <p14:sldIdLst>
            <p14:sldId id="306"/>
            <p14:sldId id="297"/>
            <p14:sldId id="299"/>
            <p14:sldId id="300"/>
            <p14:sldId id="298"/>
            <p14:sldId id="296"/>
            <p14:sldId id="30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910B31-2FD0-E768-1843-9A8277A1BEC1}" name="Pernille Hargbøl Madsen (phm)" initials="PM" userId="S::phm@pha.dk::2f51d632-b556-44dc-9c7d-525667728b45" providerId="AD"/>
  <p188:author id="{0A54A845-5E73-84EA-4316-56E7988ADF27}" name="Jesper Juellund Jensen" initials="JJJ" userId="Jesper Juellund Jensen" providerId="None"/>
  <p188:author id="{104DA187-E7F1-E25C-9D26-2ADAA4671089}" name="Marie Bloch Jespersen (mabj)" initials="M(" userId="S::mabj_pha.dk#ext#@aarhusuniversitet.onmicrosoft.com::a4f47742-ad2f-4566-a341-915541b93697" providerId="AD"/>
  <p188:author id="{7E1219B4-56E4-30B9-10DD-A2E1308D2085}" name="Pernille Hargbøl Madsen (phm)" initials="P(" userId="S::phm_pha.dk#ext#@aarhusuniversitet.onmicrosoft.com::e2454d79-8bc0-46a9-a742-a36520116371" providerId="AD"/>
  <p188:author id="{204FB6D7-4037-C4AB-D1A1-4D67F57D3268}" name="Lise Møller" initials="LM" userId="S::lism_kp.dk#ext#@aarhusuniversitet.onmicrosoft.com::e2fe3263-8136-465f-ba37-bf3455e5bf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7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02C2AD-F69D-674F-8558-7D158A834514}" v="21" dt="2026-05-19T16:04:43.255"/>
    <p1510:client id="{93B7B82E-4459-473A-B27D-786330B2D5A7}" v="790" dt="2026-05-19T12:43:02.725"/>
    <p1510:client id="{A1F548AB-ED87-F789-D4B2-B6CA4DDE412F}" v="9" dt="2026-05-20T05:26:40.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4"/>
    <p:restoredTop sz="87534"/>
  </p:normalViewPr>
  <p:slideViewPr>
    <p:cSldViewPr snapToGrid="0">
      <p:cViewPr varScale="1">
        <p:scale>
          <a:sx n="106" d="100"/>
          <a:sy n="106" d="100"/>
        </p:scale>
        <p:origin x="14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e Møller" userId="S::lism_kp.dk#ext#@aarhusuniversitet.onmicrosoft.com::e2fe3263-8136-465f-ba37-bf3455e5bffe" providerId="AD" clId="Web-{A43079C8-57D5-6C08-8A8E-BEEF9A609351}"/>
    <pc:docChg chg="modSld">
      <pc:chgData name="Lise Møller" userId="S::lism_kp.dk#ext#@aarhusuniversitet.onmicrosoft.com::e2fe3263-8136-465f-ba37-bf3455e5bffe" providerId="AD" clId="Web-{A43079C8-57D5-6C08-8A8E-BEEF9A609351}" dt="2026-05-04T08:54:25.155" v="5" actId="20577"/>
      <pc:docMkLst>
        <pc:docMk/>
      </pc:docMkLst>
      <pc:sldChg chg="modSp">
        <pc:chgData name="Lise Møller" userId="S::lism_kp.dk#ext#@aarhusuniversitet.onmicrosoft.com::e2fe3263-8136-465f-ba37-bf3455e5bffe" providerId="AD" clId="Web-{A43079C8-57D5-6C08-8A8E-BEEF9A609351}" dt="2026-05-04T08:54:25.155" v="5" actId="20577"/>
        <pc:sldMkLst>
          <pc:docMk/>
          <pc:sldMk cId="1841867165" sldId="287"/>
        </pc:sldMkLst>
        <pc:spChg chg="mod">
          <ac:chgData name="Lise Møller" userId="S::lism_kp.dk#ext#@aarhusuniversitet.onmicrosoft.com::e2fe3263-8136-465f-ba37-bf3455e5bffe" providerId="AD" clId="Web-{A43079C8-57D5-6C08-8A8E-BEEF9A609351}" dt="2026-05-04T08:54:25.155" v="5" actId="20577"/>
          <ac:spMkLst>
            <pc:docMk/>
            <pc:sldMk cId="1841867165" sldId="287"/>
            <ac:spMk id="2" creationId="{E7106CC2-B3C4-8B58-A545-7D14E42AE715}"/>
          </ac:spMkLst>
        </pc:spChg>
        <pc:picChg chg="mod">
          <ac:chgData name="Lise Møller" userId="S::lism_kp.dk#ext#@aarhusuniversitet.onmicrosoft.com::e2fe3263-8136-465f-ba37-bf3455e5bffe" providerId="AD" clId="Web-{A43079C8-57D5-6C08-8A8E-BEEF9A609351}" dt="2026-05-04T08:53:47.639" v="3" actId="14100"/>
          <ac:picMkLst>
            <pc:docMk/>
            <pc:sldMk cId="1841867165" sldId="287"/>
            <ac:picMk id="5" creationId="{49E278EB-C03C-B72E-CD36-3BAA0EF63B7F}"/>
          </ac:picMkLst>
        </pc:picChg>
      </pc:sldChg>
    </pc:docChg>
  </pc:docChgLst>
  <pc:docChgLst>
    <pc:chgData name="Lise Møller" userId="S::lism_kp.dk#ext#@aarhusuniversitet.onmicrosoft.com::e2fe3263-8136-465f-ba37-bf3455e5bffe" providerId="AD" clId="Web-{37105334-030D-57A6-C501-C7D2DF163516}"/>
    <pc:docChg chg="addSld delSld modSld sldOrd modSection">
      <pc:chgData name="Lise Møller" userId="S::lism_kp.dk#ext#@aarhusuniversitet.onmicrosoft.com::e2fe3263-8136-465f-ba37-bf3455e5bffe" providerId="AD" clId="Web-{37105334-030D-57A6-C501-C7D2DF163516}" dt="2026-05-07T09:19:45.458" v="1644" actId="20577"/>
      <pc:docMkLst>
        <pc:docMk/>
      </pc:docMkLst>
      <pc:sldChg chg="ord">
        <pc:chgData name="Lise Møller" userId="S::lism_kp.dk#ext#@aarhusuniversitet.onmicrosoft.com::e2fe3263-8136-465f-ba37-bf3455e5bffe" providerId="AD" clId="Web-{37105334-030D-57A6-C501-C7D2DF163516}" dt="2026-05-07T08:09:00.244" v="822"/>
        <pc:sldMkLst>
          <pc:docMk/>
          <pc:sldMk cId="3336022018" sldId="257"/>
        </pc:sldMkLst>
      </pc:sldChg>
      <pc:sldChg chg="modSp modCm">
        <pc:chgData name="Lise Møller" userId="S::lism_kp.dk#ext#@aarhusuniversitet.onmicrosoft.com::e2fe3263-8136-465f-ba37-bf3455e5bffe" providerId="AD" clId="Web-{37105334-030D-57A6-C501-C7D2DF163516}" dt="2026-05-07T08:49:02.548" v="1294" actId="1076"/>
        <pc:sldMkLst>
          <pc:docMk/>
          <pc:sldMk cId="3888252498" sldId="260"/>
        </pc:sldMkLst>
        <pc:spChg chg="mod">
          <ac:chgData name="Lise Møller" userId="S::lism_kp.dk#ext#@aarhusuniversitet.onmicrosoft.com::e2fe3263-8136-465f-ba37-bf3455e5bffe" providerId="AD" clId="Web-{37105334-030D-57A6-C501-C7D2DF163516}" dt="2026-05-07T08:44:45.680" v="1023" actId="20577"/>
          <ac:spMkLst>
            <pc:docMk/>
            <pc:sldMk cId="3888252498" sldId="260"/>
            <ac:spMk id="2" creationId="{AF0245A8-E3E9-611F-D503-7CA5A9B64EF1}"/>
          </ac:spMkLst>
        </pc:spChg>
        <pc:spChg chg="mod">
          <ac:chgData name="Lise Møller" userId="S::lism_kp.dk#ext#@aarhusuniversitet.onmicrosoft.com::e2fe3263-8136-465f-ba37-bf3455e5bffe" providerId="AD" clId="Web-{37105334-030D-57A6-C501-C7D2DF163516}" dt="2026-05-07T08:49:02.548" v="1294" actId="1076"/>
          <ac:spMkLst>
            <pc:docMk/>
            <pc:sldMk cId="3888252498" sldId="260"/>
            <ac:spMk id="4" creationId="{81265354-E4A2-9D24-1168-F9F8B423C9D0}"/>
          </ac:spMkLst>
        </pc:spChg>
        <pc:extLst>
          <p:ext xmlns:p="http://schemas.openxmlformats.org/presentationml/2006/main" uri="{D6D511B9-2390-475A-947B-AFAB55BFBCF1}">
            <pc226:cmChg xmlns:pc226="http://schemas.microsoft.com/office/powerpoint/2022/06/main/command" chg="mod">
              <pc226:chgData name="Lise Møller" userId="S::lism_kp.dk#ext#@aarhusuniversitet.onmicrosoft.com::e2fe3263-8136-465f-ba37-bf3455e5bffe" providerId="AD" clId="Web-{37105334-030D-57A6-C501-C7D2DF163516}" dt="2026-05-07T08:48:53.360" v="1290" actId="20577"/>
              <pc2:cmMkLst xmlns:pc2="http://schemas.microsoft.com/office/powerpoint/2019/9/main/command">
                <pc:docMk/>
                <pc:sldMk cId="3888252498" sldId="260"/>
                <pc2:cmMk id="{04C87126-E69E-42E1-A019-3496872E066C}"/>
              </pc2:cmMkLst>
            </pc226:cmChg>
          </p:ext>
        </pc:extLst>
      </pc:sldChg>
      <pc:sldChg chg="modSp">
        <pc:chgData name="Lise Møller" userId="S::lism_kp.dk#ext#@aarhusuniversitet.onmicrosoft.com::e2fe3263-8136-465f-ba37-bf3455e5bffe" providerId="AD" clId="Web-{37105334-030D-57A6-C501-C7D2DF163516}" dt="2026-05-07T08:19:55.527" v="840" actId="1076"/>
        <pc:sldMkLst>
          <pc:docMk/>
          <pc:sldMk cId="3710474312" sldId="267"/>
        </pc:sldMkLst>
      </pc:sldChg>
      <pc:sldChg chg="modNotes">
        <pc:chgData name="Lise Møller" userId="S::lism_kp.dk#ext#@aarhusuniversitet.onmicrosoft.com::e2fe3263-8136-465f-ba37-bf3455e5bffe" providerId="AD" clId="Web-{37105334-030D-57A6-C501-C7D2DF163516}" dt="2026-05-07T09:09:42.814" v="1372"/>
        <pc:sldMkLst>
          <pc:docMk/>
          <pc:sldMk cId="3606151642" sldId="268"/>
        </pc:sldMkLst>
      </pc:sldChg>
      <pc:sldChg chg="modSp">
        <pc:chgData name="Lise Møller" userId="S::lism_kp.dk#ext#@aarhusuniversitet.onmicrosoft.com::e2fe3263-8136-465f-ba37-bf3455e5bffe" providerId="AD" clId="Web-{37105334-030D-57A6-C501-C7D2DF163516}" dt="2026-05-07T07:42:29.805" v="651" actId="1076"/>
        <pc:sldMkLst>
          <pc:docMk/>
          <pc:sldMk cId="244054921" sldId="271"/>
        </pc:sldMkLst>
        <pc:spChg chg="mod">
          <ac:chgData name="Lise Møller" userId="S::lism_kp.dk#ext#@aarhusuniversitet.onmicrosoft.com::e2fe3263-8136-465f-ba37-bf3455e5bffe" providerId="AD" clId="Web-{37105334-030D-57A6-C501-C7D2DF163516}" dt="2026-05-07T07:42:29.805" v="651" actId="1076"/>
          <ac:spMkLst>
            <pc:docMk/>
            <pc:sldMk cId="244054921" sldId="271"/>
            <ac:spMk id="4" creationId="{B2568C48-8527-628F-C54E-929C8C3650D2}"/>
          </ac:spMkLst>
        </pc:spChg>
      </pc:sldChg>
      <pc:sldChg chg="delSp modSp">
        <pc:chgData name="Lise Møller" userId="S::lism_kp.dk#ext#@aarhusuniversitet.onmicrosoft.com::e2fe3263-8136-465f-ba37-bf3455e5bffe" providerId="AD" clId="Web-{37105334-030D-57A6-C501-C7D2DF163516}" dt="2026-05-07T08:46:14.749" v="1136" actId="20577"/>
        <pc:sldMkLst>
          <pc:docMk/>
          <pc:sldMk cId="951841742" sldId="286"/>
        </pc:sldMkLst>
        <pc:spChg chg="mod">
          <ac:chgData name="Lise Møller" userId="S::lism_kp.dk#ext#@aarhusuniversitet.onmicrosoft.com::e2fe3263-8136-465f-ba37-bf3455e5bffe" providerId="AD" clId="Web-{37105334-030D-57A6-C501-C7D2DF163516}" dt="2026-05-07T08:35:37.366" v="871" actId="20577"/>
          <ac:spMkLst>
            <pc:docMk/>
            <pc:sldMk cId="951841742" sldId="286"/>
            <ac:spMk id="2" creationId="{192BF302-7671-A047-A415-BD03A7406962}"/>
          </ac:spMkLst>
        </pc:spChg>
        <pc:spChg chg="mod">
          <ac:chgData name="Lise Møller" userId="S::lism_kp.dk#ext#@aarhusuniversitet.onmicrosoft.com::e2fe3263-8136-465f-ba37-bf3455e5bffe" providerId="AD" clId="Web-{37105334-030D-57A6-C501-C7D2DF163516}" dt="2026-05-07T08:46:14.749" v="1136" actId="20577"/>
          <ac:spMkLst>
            <pc:docMk/>
            <pc:sldMk cId="951841742" sldId="286"/>
            <ac:spMk id="3" creationId="{78C62681-EA5C-076C-D1EC-F744DA6ACEAB}"/>
          </ac:spMkLst>
        </pc:spChg>
        <pc:spChg chg="mod">
          <ac:chgData name="Lise Møller" userId="S::lism_kp.dk#ext#@aarhusuniversitet.onmicrosoft.com::e2fe3263-8136-465f-ba37-bf3455e5bffe" providerId="AD" clId="Web-{37105334-030D-57A6-C501-C7D2DF163516}" dt="2026-05-07T08:37:34.758" v="883" actId="20577"/>
          <ac:spMkLst>
            <pc:docMk/>
            <pc:sldMk cId="951841742" sldId="286"/>
            <ac:spMk id="5" creationId="{83EF27F6-46F0-B089-805A-CA27DB0DD6A1}"/>
          </ac:spMkLst>
        </pc:spChg>
      </pc:sldChg>
      <pc:sldChg chg="modSp modCm">
        <pc:chgData name="Lise Møller" userId="S::lism_kp.dk#ext#@aarhusuniversitet.onmicrosoft.com::e2fe3263-8136-465f-ba37-bf3455e5bffe" providerId="AD" clId="Web-{37105334-030D-57A6-C501-C7D2DF163516}" dt="2026-05-07T08:56:22.475" v="1336" actId="20577"/>
        <pc:sldMkLst>
          <pc:docMk/>
          <pc:sldMk cId="3288730025" sldId="288"/>
        </pc:sldMkLst>
        <pc:spChg chg="mod">
          <ac:chgData name="Lise Møller" userId="S::lism_kp.dk#ext#@aarhusuniversitet.onmicrosoft.com::e2fe3263-8136-465f-ba37-bf3455e5bffe" providerId="AD" clId="Web-{37105334-030D-57A6-C501-C7D2DF163516}" dt="2026-05-07T08:56:22.475" v="1336" actId="20577"/>
          <ac:spMkLst>
            <pc:docMk/>
            <pc:sldMk cId="3288730025" sldId="288"/>
            <ac:spMk id="3" creationId="{241A477D-0236-34CA-A911-FB13DF5AF6B1}"/>
          </ac:spMkLst>
        </pc:spChg>
        <pc:extLst>
          <p:ext xmlns:p="http://schemas.openxmlformats.org/presentationml/2006/main" uri="{D6D511B9-2390-475A-947B-AFAB55BFBCF1}">
            <pc226:cmChg xmlns:pc226="http://schemas.microsoft.com/office/powerpoint/2022/06/main/command" chg="mod">
              <pc226:chgData name="Lise Møller" userId="S::lism_kp.dk#ext#@aarhusuniversitet.onmicrosoft.com::e2fe3263-8136-465f-ba37-bf3455e5bffe" providerId="AD" clId="Web-{37105334-030D-57A6-C501-C7D2DF163516}" dt="2026-05-07T08:56:22.475" v="1336" actId="20577"/>
              <pc2:cmMkLst xmlns:pc2="http://schemas.microsoft.com/office/powerpoint/2019/9/main/command">
                <pc:docMk/>
                <pc:sldMk cId="3288730025" sldId="288"/>
                <pc2:cmMk id="{FD6A8A9E-18A0-408C-AD06-CEE7FD03DBED}"/>
              </pc2:cmMkLst>
            </pc226:cmChg>
          </p:ext>
        </pc:extLst>
      </pc:sldChg>
      <pc:sldChg chg="addSp modSp new mod ord setBg setClrOvrMap">
        <pc:chgData name="Lise Møller" userId="S::lism_kp.dk#ext#@aarhusuniversitet.onmicrosoft.com::e2fe3263-8136-465f-ba37-bf3455e5bffe" providerId="AD" clId="Web-{37105334-030D-57A6-C501-C7D2DF163516}" dt="2026-05-07T09:19:45.458" v="1644" actId="20577"/>
        <pc:sldMkLst>
          <pc:docMk/>
          <pc:sldMk cId="3635045714" sldId="296"/>
        </pc:sldMkLst>
        <pc:spChg chg="mod">
          <ac:chgData name="Lise Møller" userId="S::lism_kp.dk#ext#@aarhusuniversitet.onmicrosoft.com::e2fe3263-8136-465f-ba37-bf3455e5bffe" providerId="AD" clId="Web-{37105334-030D-57A6-C501-C7D2DF163516}" dt="2026-05-07T09:16:06.134" v="1420" actId="1076"/>
          <ac:spMkLst>
            <pc:docMk/>
            <pc:sldMk cId="3635045714" sldId="296"/>
            <ac:spMk id="2" creationId="{21657D1B-0BCE-DA03-9580-FD191108C917}"/>
          </ac:spMkLst>
        </pc:spChg>
        <pc:spChg chg="mod">
          <ac:chgData name="Lise Møller" userId="S::lism_kp.dk#ext#@aarhusuniversitet.onmicrosoft.com::e2fe3263-8136-465f-ba37-bf3455e5bffe" providerId="AD" clId="Web-{37105334-030D-57A6-C501-C7D2DF163516}" dt="2026-05-07T09:19:45.458" v="1644" actId="20577"/>
          <ac:spMkLst>
            <pc:docMk/>
            <pc:sldMk cId="3635045714" sldId="296"/>
            <ac:spMk id="3" creationId="{946B5172-86AB-8BC6-A319-F1CA327692FC}"/>
          </ac:spMkLst>
        </pc:spChg>
        <pc:spChg chg="add">
          <ac:chgData name="Lise Møller" userId="S::lism_kp.dk#ext#@aarhusuniversitet.onmicrosoft.com::e2fe3263-8136-465f-ba37-bf3455e5bffe" providerId="AD" clId="Web-{37105334-030D-57A6-C501-C7D2DF163516}" dt="2026-05-06T11:11:53.158" v="634"/>
          <ac:spMkLst>
            <pc:docMk/>
            <pc:sldMk cId="3635045714" sldId="296"/>
            <ac:spMk id="9" creationId="{9228552E-C8B1-4A80-8448-0787CE0FC704}"/>
          </ac:spMkLst>
        </pc:spChg>
        <pc:picChg chg="add mod ord">
          <ac:chgData name="Lise Møller" userId="S::lism_kp.dk#ext#@aarhusuniversitet.onmicrosoft.com::e2fe3263-8136-465f-ba37-bf3455e5bffe" providerId="AD" clId="Web-{37105334-030D-57A6-C501-C7D2DF163516}" dt="2026-05-06T11:11:53.158" v="634"/>
          <ac:picMkLst>
            <pc:docMk/>
            <pc:sldMk cId="3635045714" sldId="296"/>
            <ac:picMk id="4" creationId="{0569678F-53C5-A9A3-6EF6-E283AAFC0579}"/>
          </ac:picMkLst>
        </pc:picChg>
      </pc:sldChg>
      <pc:sldChg chg="addSp modSp new ord">
        <pc:chgData name="Lise Møller" userId="S::lism_kp.dk#ext#@aarhusuniversitet.onmicrosoft.com::e2fe3263-8136-465f-ba37-bf3455e5bffe" providerId="AD" clId="Web-{37105334-030D-57A6-C501-C7D2DF163516}" dt="2026-05-06T10:52:16.943" v="615" actId="20577"/>
        <pc:sldMkLst>
          <pc:docMk/>
          <pc:sldMk cId="1048004965" sldId="297"/>
        </pc:sldMkLst>
        <pc:spChg chg="mod">
          <ac:chgData name="Lise Møller" userId="S::lism_kp.dk#ext#@aarhusuniversitet.onmicrosoft.com::e2fe3263-8136-465f-ba37-bf3455e5bffe" providerId="AD" clId="Web-{37105334-030D-57A6-C501-C7D2DF163516}" dt="2026-05-06T10:50:22.360" v="599" actId="1076"/>
          <ac:spMkLst>
            <pc:docMk/>
            <pc:sldMk cId="1048004965" sldId="297"/>
            <ac:spMk id="2" creationId="{7BA4AE41-D7D7-E006-08CE-D191E428945C}"/>
          </ac:spMkLst>
        </pc:spChg>
        <pc:spChg chg="mod">
          <ac:chgData name="Lise Møller" userId="S::lism_kp.dk#ext#@aarhusuniversitet.onmicrosoft.com::e2fe3263-8136-465f-ba37-bf3455e5bffe" providerId="AD" clId="Web-{37105334-030D-57A6-C501-C7D2DF163516}" dt="2026-05-06T10:50:17.766" v="598" actId="1076"/>
          <ac:spMkLst>
            <pc:docMk/>
            <pc:sldMk cId="1048004965" sldId="297"/>
            <ac:spMk id="3" creationId="{03545D7A-728E-010A-C08F-C19C2E28B10D}"/>
          </ac:spMkLst>
        </pc:spChg>
        <pc:spChg chg="add mod">
          <ac:chgData name="Lise Møller" userId="S::lism_kp.dk#ext#@aarhusuniversitet.onmicrosoft.com::e2fe3263-8136-465f-ba37-bf3455e5bffe" providerId="AD" clId="Web-{37105334-030D-57A6-C501-C7D2DF163516}" dt="2026-05-06T10:51:42.473" v="608" actId="20577"/>
          <ac:spMkLst>
            <pc:docMk/>
            <pc:sldMk cId="1048004965" sldId="297"/>
            <ac:spMk id="5" creationId="{A317EFA7-A570-C2EF-CAAF-0F96D671C1D0}"/>
          </ac:spMkLst>
        </pc:spChg>
        <pc:spChg chg="add mod">
          <ac:chgData name="Lise Møller" userId="S::lism_kp.dk#ext#@aarhusuniversitet.onmicrosoft.com::e2fe3263-8136-465f-ba37-bf3455e5bffe" providerId="AD" clId="Web-{37105334-030D-57A6-C501-C7D2DF163516}" dt="2026-05-06T10:51:29.660" v="607" actId="20577"/>
          <ac:spMkLst>
            <pc:docMk/>
            <pc:sldMk cId="1048004965" sldId="297"/>
            <ac:spMk id="6" creationId="{8B6C7919-98F7-0781-F39D-E58DC99C2AD2}"/>
          </ac:spMkLst>
        </pc:spChg>
        <pc:spChg chg="add mod">
          <ac:chgData name="Lise Møller" userId="S::lism_kp.dk#ext#@aarhusuniversitet.onmicrosoft.com::e2fe3263-8136-465f-ba37-bf3455e5bffe" providerId="AD" clId="Web-{37105334-030D-57A6-C501-C7D2DF163516}" dt="2026-05-06T10:51:48.957" v="610" actId="20577"/>
          <ac:spMkLst>
            <pc:docMk/>
            <pc:sldMk cId="1048004965" sldId="297"/>
            <ac:spMk id="7" creationId="{5D8DF4D9-6D3B-ECA0-CF06-5975B6C818A1}"/>
          </ac:spMkLst>
        </pc:spChg>
        <pc:spChg chg="add mod">
          <ac:chgData name="Lise Møller" userId="S::lism_kp.dk#ext#@aarhusuniversitet.onmicrosoft.com::e2fe3263-8136-465f-ba37-bf3455e5bffe" providerId="AD" clId="Web-{37105334-030D-57A6-C501-C7D2DF163516}" dt="2026-05-06T10:52:16.943" v="615" actId="20577"/>
          <ac:spMkLst>
            <pc:docMk/>
            <pc:sldMk cId="1048004965" sldId="297"/>
            <ac:spMk id="9" creationId="{A277840D-596A-7EF6-438A-C6E0DEDA43B6}"/>
          </ac:spMkLst>
        </pc:spChg>
      </pc:sldChg>
      <pc:sldChg chg="addSp delSp modSp add mod replId setBg">
        <pc:chgData name="Lise Møller" userId="S::lism_kp.dk#ext#@aarhusuniversitet.onmicrosoft.com::e2fe3263-8136-465f-ba37-bf3455e5bffe" providerId="AD" clId="Web-{37105334-030D-57A6-C501-C7D2DF163516}" dt="2026-05-06T09:56:46.272" v="364" actId="1076"/>
        <pc:sldMkLst>
          <pc:docMk/>
          <pc:sldMk cId="3928929959" sldId="298"/>
        </pc:sldMkLst>
        <pc:spChg chg="add">
          <ac:chgData name="Lise Møller" userId="S::lism_kp.dk#ext#@aarhusuniversitet.onmicrosoft.com::e2fe3263-8136-465f-ba37-bf3455e5bffe" providerId="AD" clId="Web-{37105334-030D-57A6-C501-C7D2DF163516}" dt="2026-05-06T09:55:36.814" v="354"/>
          <ac:spMkLst>
            <pc:docMk/>
            <pc:sldMk cId="3928929959" sldId="298"/>
            <ac:spMk id="7" creationId="{E2384209-CB15-4CDF-9D31-C44FD9A3F20D}"/>
          </ac:spMkLst>
        </pc:spChg>
        <pc:spChg chg="add">
          <ac:chgData name="Lise Møller" userId="S::lism_kp.dk#ext#@aarhusuniversitet.onmicrosoft.com::e2fe3263-8136-465f-ba37-bf3455e5bffe" providerId="AD" clId="Web-{37105334-030D-57A6-C501-C7D2DF163516}" dt="2026-05-06T09:55:36.814" v="354"/>
          <ac:spMkLst>
            <pc:docMk/>
            <pc:sldMk cId="3928929959" sldId="298"/>
            <ac:spMk id="8" creationId="{2633B3B5-CC90-43F0-8714-D31D1F3F0209}"/>
          </ac:spMkLst>
        </pc:spChg>
        <pc:spChg chg="add">
          <ac:chgData name="Lise Møller" userId="S::lism_kp.dk#ext#@aarhusuniversitet.onmicrosoft.com::e2fe3263-8136-465f-ba37-bf3455e5bffe" providerId="AD" clId="Web-{37105334-030D-57A6-C501-C7D2DF163516}" dt="2026-05-06T09:55:36.814" v="354"/>
          <ac:spMkLst>
            <pc:docMk/>
            <pc:sldMk cId="3928929959" sldId="298"/>
            <ac:spMk id="9" creationId="{AB8C311F-7253-4AED-9701-7FC0708C41C7}"/>
          </ac:spMkLst>
        </pc:spChg>
        <pc:spChg chg="add">
          <ac:chgData name="Lise Møller" userId="S::lism_kp.dk#ext#@aarhusuniversitet.onmicrosoft.com::e2fe3263-8136-465f-ba37-bf3455e5bffe" providerId="AD" clId="Web-{37105334-030D-57A6-C501-C7D2DF163516}" dt="2026-05-06T09:55:36.814" v="354"/>
          <ac:spMkLst>
            <pc:docMk/>
            <pc:sldMk cId="3928929959" sldId="298"/>
            <ac:spMk id="10" creationId="{A8D57A06-A426-446D-B02C-A2DC6B62E45E}"/>
          </ac:spMkLst>
        </pc:spChg>
        <pc:spChg chg="add mod">
          <ac:chgData name="Lise Møller" userId="S::lism_kp.dk#ext#@aarhusuniversitet.onmicrosoft.com::e2fe3263-8136-465f-ba37-bf3455e5bffe" providerId="AD" clId="Web-{37105334-030D-57A6-C501-C7D2DF163516}" dt="2026-05-06T09:56:46.272" v="364" actId="1076"/>
          <ac:spMkLst>
            <pc:docMk/>
            <pc:sldMk cId="3928929959" sldId="298"/>
            <ac:spMk id="12" creationId="{3B595B62-B15F-3D49-CA13-0EB5E9E2D273}"/>
          </ac:spMkLst>
        </pc:spChg>
        <pc:picChg chg="add mod ord">
          <ac:chgData name="Lise Møller" userId="S::lism_kp.dk#ext#@aarhusuniversitet.onmicrosoft.com::e2fe3263-8136-465f-ba37-bf3455e5bffe" providerId="AD" clId="Web-{37105334-030D-57A6-C501-C7D2DF163516}" dt="2026-05-06T09:55:46.862" v="356" actId="14100"/>
          <ac:picMkLst>
            <pc:docMk/>
            <pc:sldMk cId="3928929959" sldId="298"/>
            <ac:picMk id="4" creationId="{D32EC68D-D158-83BF-9557-C7D8B56588FE}"/>
          </ac:picMkLst>
        </pc:picChg>
      </pc:sldChg>
      <pc:sldChg chg="addSp delSp modSp new">
        <pc:chgData name="Lise Møller" userId="S::lism_kp.dk#ext#@aarhusuniversitet.onmicrosoft.com::e2fe3263-8136-465f-ba37-bf3455e5bffe" providerId="AD" clId="Web-{37105334-030D-57A6-C501-C7D2DF163516}" dt="2026-05-06T09:50:30.987" v="345" actId="1076"/>
        <pc:sldMkLst>
          <pc:docMk/>
          <pc:sldMk cId="1573271201" sldId="299"/>
        </pc:sldMkLst>
        <pc:spChg chg="mod">
          <ac:chgData name="Lise Møller" userId="S::lism_kp.dk#ext#@aarhusuniversitet.onmicrosoft.com::e2fe3263-8136-465f-ba37-bf3455e5bffe" providerId="AD" clId="Web-{37105334-030D-57A6-C501-C7D2DF163516}" dt="2026-05-06T09:50:24.597" v="344" actId="1076"/>
          <ac:spMkLst>
            <pc:docMk/>
            <pc:sldMk cId="1573271201" sldId="299"/>
            <ac:spMk id="2" creationId="{F90B559F-C4A2-44FE-E1F3-6D7FC9AB61BF}"/>
          </ac:spMkLst>
        </pc:spChg>
        <pc:spChg chg="mod">
          <ac:chgData name="Lise Møller" userId="S::lism_kp.dk#ext#@aarhusuniversitet.onmicrosoft.com::e2fe3263-8136-465f-ba37-bf3455e5bffe" providerId="AD" clId="Web-{37105334-030D-57A6-C501-C7D2DF163516}" dt="2026-05-06T09:50:18.628" v="343" actId="14100"/>
          <ac:spMkLst>
            <pc:docMk/>
            <pc:sldMk cId="1573271201" sldId="299"/>
            <ac:spMk id="3" creationId="{40C6D15A-B652-3BFA-C797-DF98EDAB5942}"/>
          </ac:spMkLst>
        </pc:spChg>
        <pc:spChg chg="add mod">
          <ac:chgData name="Lise Møller" userId="S::lism_kp.dk#ext#@aarhusuniversitet.onmicrosoft.com::e2fe3263-8136-465f-ba37-bf3455e5bffe" providerId="AD" clId="Web-{37105334-030D-57A6-C501-C7D2DF163516}" dt="2026-05-06T09:50:15.831" v="342" actId="14100"/>
          <ac:spMkLst>
            <pc:docMk/>
            <pc:sldMk cId="1573271201" sldId="299"/>
            <ac:spMk id="6" creationId="{00773ECC-6D12-E644-893E-CDE7A07F9ED1}"/>
          </ac:spMkLst>
        </pc:spChg>
        <pc:spChg chg="add mod">
          <ac:chgData name="Lise Møller" userId="S::lism_kp.dk#ext#@aarhusuniversitet.onmicrosoft.com::e2fe3263-8136-465f-ba37-bf3455e5bffe" providerId="AD" clId="Web-{37105334-030D-57A6-C501-C7D2DF163516}" dt="2026-05-06T09:50:11.893" v="341" actId="14100"/>
          <ac:spMkLst>
            <pc:docMk/>
            <pc:sldMk cId="1573271201" sldId="299"/>
            <ac:spMk id="7" creationId="{2E69B1FC-C25D-8D8F-CC6C-56A85468538E}"/>
          </ac:spMkLst>
        </pc:spChg>
        <pc:spChg chg="add mod">
          <ac:chgData name="Lise Møller" userId="S::lism_kp.dk#ext#@aarhusuniversitet.onmicrosoft.com::e2fe3263-8136-465f-ba37-bf3455e5bffe" providerId="AD" clId="Web-{37105334-030D-57A6-C501-C7D2DF163516}" dt="2026-05-06T09:49:55.924" v="338" actId="1076"/>
          <ac:spMkLst>
            <pc:docMk/>
            <pc:sldMk cId="1573271201" sldId="299"/>
            <ac:spMk id="8" creationId="{8B026256-E6C6-9487-0D44-78F624899AEB}"/>
          </ac:spMkLst>
        </pc:spChg>
        <pc:spChg chg="add mod">
          <ac:chgData name="Lise Møller" userId="S::lism_kp.dk#ext#@aarhusuniversitet.onmicrosoft.com::e2fe3263-8136-465f-ba37-bf3455e5bffe" providerId="AD" clId="Web-{37105334-030D-57A6-C501-C7D2DF163516}" dt="2026-05-06T09:50:30.987" v="345" actId="1076"/>
          <ac:spMkLst>
            <pc:docMk/>
            <pc:sldMk cId="1573271201" sldId="299"/>
            <ac:spMk id="9" creationId="{B7073D01-C0A9-4BC9-10B4-0450D359735A}"/>
          </ac:spMkLst>
        </pc:spChg>
        <pc:spChg chg="add mod">
          <ac:chgData name="Lise Møller" userId="S::lism_kp.dk#ext#@aarhusuniversitet.onmicrosoft.com::e2fe3263-8136-465f-ba37-bf3455e5bffe" providerId="AD" clId="Web-{37105334-030D-57A6-C501-C7D2DF163516}" dt="2026-05-06T09:49:49.159" v="336" actId="1076"/>
          <ac:spMkLst>
            <pc:docMk/>
            <pc:sldMk cId="1573271201" sldId="299"/>
            <ac:spMk id="10" creationId="{84BE5867-EEEE-1D69-3014-C28EEBBC61E5}"/>
          </ac:spMkLst>
        </pc:spChg>
      </pc:sldChg>
      <pc:sldChg chg="addSp modSp new">
        <pc:chgData name="Lise Møller" userId="S::lism_kp.dk#ext#@aarhusuniversitet.onmicrosoft.com::e2fe3263-8136-465f-ba37-bf3455e5bffe" providerId="AD" clId="Web-{37105334-030D-57A6-C501-C7D2DF163516}" dt="2026-05-06T09:41:58.600" v="288" actId="1076"/>
        <pc:sldMkLst>
          <pc:docMk/>
          <pc:sldMk cId="1080139570" sldId="300"/>
        </pc:sldMkLst>
        <pc:spChg chg="mod">
          <ac:chgData name="Lise Møller" userId="S::lism_kp.dk#ext#@aarhusuniversitet.onmicrosoft.com::e2fe3263-8136-465f-ba37-bf3455e5bffe" providerId="AD" clId="Web-{37105334-030D-57A6-C501-C7D2DF163516}" dt="2026-05-06T09:40:37.331" v="281" actId="20577"/>
          <ac:spMkLst>
            <pc:docMk/>
            <pc:sldMk cId="1080139570" sldId="300"/>
            <ac:spMk id="2" creationId="{D5AEBC72-4AC4-8FCA-6F8E-20399C16D35F}"/>
          </ac:spMkLst>
        </pc:spChg>
        <pc:spChg chg="mod">
          <ac:chgData name="Lise Møller" userId="S::lism_kp.dk#ext#@aarhusuniversitet.onmicrosoft.com::e2fe3263-8136-465f-ba37-bf3455e5bffe" providerId="AD" clId="Web-{37105334-030D-57A6-C501-C7D2DF163516}" dt="2026-05-06T09:40:54.144" v="283" actId="14100"/>
          <ac:spMkLst>
            <pc:docMk/>
            <pc:sldMk cId="1080139570" sldId="300"/>
            <ac:spMk id="3" creationId="{A643FD32-4613-ACE2-1AA0-D47984B1CA00}"/>
          </ac:spMkLst>
        </pc:spChg>
        <pc:picChg chg="add mod">
          <ac:chgData name="Lise Møller" userId="S::lism_kp.dk#ext#@aarhusuniversitet.onmicrosoft.com::e2fe3263-8136-465f-ba37-bf3455e5bffe" providerId="AD" clId="Web-{37105334-030D-57A6-C501-C7D2DF163516}" dt="2026-05-06T09:41:58.600" v="288" actId="1076"/>
          <ac:picMkLst>
            <pc:docMk/>
            <pc:sldMk cId="1080139570" sldId="300"/>
            <ac:picMk id="5" creationId="{6608FE95-0D9A-AEB9-8DCB-B352BD9895BC}"/>
          </ac:picMkLst>
        </pc:picChg>
      </pc:sldChg>
    </pc:docChg>
  </pc:docChgLst>
  <pc:docChgLst>
    <pc:chgData name="Lise Møller" userId="S::lism_kp.dk#ext#@aarhusuniversitet.onmicrosoft.com::e2fe3263-8136-465f-ba37-bf3455e5bffe" providerId="AD" clId="Web-{16A8329E-FCED-A7E8-A9BA-70D85000B955}"/>
    <pc:docChg chg="addSld delSld modSld sldOrd modSection">
      <pc:chgData name="Lise Møller" userId="S::lism_kp.dk#ext#@aarhusuniversitet.onmicrosoft.com::e2fe3263-8136-465f-ba37-bf3455e5bffe" providerId="AD" clId="Web-{16A8329E-FCED-A7E8-A9BA-70D85000B955}" dt="2026-05-07T14:41:48.324" v="951"/>
      <pc:docMkLst>
        <pc:docMk/>
      </pc:docMkLst>
      <pc:sldChg chg="addSp delSp modSp mod setBg">
        <pc:chgData name="Lise Møller" userId="S::lism_kp.dk#ext#@aarhusuniversitet.onmicrosoft.com::e2fe3263-8136-465f-ba37-bf3455e5bffe" providerId="AD" clId="Web-{16A8329E-FCED-A7E8-A9BA-70D85000B955}" dt="2026-05-07T14:19:35.458" v="949"/>
        <pc:sldMkLst>
          <pc:docMk/>
          <pc:sldMk cId="3424942676" sldId="256"/>
        </pc:sldMkLst>
        <pc:spChg chg="mod">
          <ac:chgData name="Lise Møller" userId="S::lism_kp.dk#ext#@aarhusuniversitet.onmicrosoft.com::e2fe3263-8136-465f-ba37-bf3455e5bffe" providerId="AD" clId="Web-{16A8329E-FCED-A7E8-A9BA-70D85000B955}" dt="2026-05-07T14:17:56.521" v="939" actId="1076"/>
          <ac:spMkLst>
            <pc:docMk/>
            <pc:sldMk cId="3424942676" sldId="256"/>
            <ac:spMk id="2" creationId="{00000000-0000-0000-0000-000000000000}"/>
          </ac:spMkLst>
        </pc:spChg>
        <pc:spChg chg="mod">
          <ac:chgData name="Lise Møller" userId="S::lism_kp.dk#ext#@aarhusuniversitet.onmicrosoft.com::e2fe3263-8136-465f-ba37-bf3455e5bffe" providerId="AD" clId="Web-{16A8329E-FCED-A7E8-A9BA-70D85000B955}" dt="2026-05-07T14:17:58.911" v="940" actId="1076"/>
          <ac:spMkLst>
            <pc:docMk/>
            <pc:sldMk cId="3424942676" sldId="256"/>
            <ac:spMk id="3" creationId="{00000000-0000-0000-0000-000000000000}"/>
          </ac:spMkLst>
        </pc:spChg>
        <pc:spChg chg="add mod">
          <ac:chgData name="Lise Møller" userId="S::lism_kp.dk#ext#@aarhusuniversitet.onmicrosoft.com::e2fe3263-8136-465f-ba37-bf3455e5bffe" providerId="AD" clId="Web-{16A8329E-FCED-A7E8-A9BA-70D85000B955}" dt="2026-05-07T14:19:35.458" v="949"/>
          <ac:spMkLst>
            <pc:docMk/>
            <pc:sldMk cId="3424942676" sldId="256"/>
            <ac:spMk id="6" creationId="{CCA51231-EFC3-BB2B-68D1-B33265F66B16}"/>
          </ac:spMkLst>
        </pc:spChg>
        <pc:picChg chg="add mod">
          <ac:chgData name="Lise Møller" userId="S::lism_kp.dk#ext#@aarhusuniversitet.onmicrosoft.com::e2fe3263-8136-465f-ba37-bf3455e5bffe" providerId="AD" clId="Web-{16A8329E-FCED-A7E8-A9BA-70D85000B955}" dt="2026-05-07T14:18:12.239" v="944" actId="14100"/>
          <ac:picMkLst>
            <pc:docMk/>
            <pc:sldMk cId="3424942676" sldId="256"/>
            <ac:picMk id="5" creationId="{E752ABDE-4A0E-E069-EBFB-0E1AFBB14847}"/>
          </ac:picMkLst>
        </pc:picChg>
      </pc:sldChg>
      <pc:sldChg chg="modSp">
        <pc:chgData name="Lise Møller" userId="S::lism_kp.dk#ext#@aarhusuniversitet.onmicrosoft.com::e2fe3263-8136-465f-ba37-bf3455e5bffe" providerId="AD" clId="Web-{16A8329E-FCED-A7E8-A9BA-70D85000B955}" dt="2026-05-07T13:51:46.554" v="721" actId="1076"/>
        <pc:sldMkLst>
          <pc:docMk/>
          <pc:sldMk cId="2397176956" sldId="259"/>
        </pc:sldMkLst>
        <pc:spChg chg="mod">
          <ac:chgData name="Lise Møller" userId="S::lism_kp.dk#ext#@aarhusuniversitet.onmicrosoft.com::e2fe3263-8136-465f-ba37-bf3455e5bffe" providerId="AD" clId="Web-{16A8329E-FCED-A7E8-A9BA-70D85000B955}" dt="2026-05-07T13:51:46.554" v="721" actId="1076"/>
          <ac:spMkLst>
            <pc:docMk/>
            <pc:sldMk cId="2397176956" sldId="259"/>
            <ac:spMk id="2" creationId="{1E2B5F34-0E96-6A55-5488-72E1F00C0F70}"/>
          </ac:spMkLst>
        </pc:spChg>
      </pc:sldChg>
      <pc:sldChg chg="modSp add del modCm">
        <pc:chgData name="Lise Møller" userId="S::lism_kp.dk#ext#@aarhusuniversitet.onmicrosoft.com::e2fe3263-8136-465f-ba37-bf3455e5bffe" providerId="AD" clId="Web-{16A8329E-FCED-A7E8-A9BA-70D85000B955}" dt="2026-05-07T14:10:52.612" v="899"/>
        <pc:sldMkLst>
          <pc:docMk/>
          <pc:sldMk cId="1766211625" sldId="262"/>
        </pc:sldMkLst>
        <pc:spChg chg="mod">
          <ac:chgData name="Lise Møller" userId="S::lism_kp.dk#ext#@aarhusuniversitet.onmicrosoft.com::e2fe3263-8136-465f-ba37-bf3455e5bffe" providerId="AD" clId="Web-{16A8329E-FCED-A7E8-A9BA-70D85000B955}" dt="2026-05-07T13:32:33.378" v="2" actId="20577"/>
          <ac:spMkLst>
            <pc:docMk/>
            <pc:sldMk cId="1766211625" sldId="262"/>
            <ac:spMk id="3" creationId="{266F4119-5FBD-28A4-D298-ADCE1CD9BE7F}"/>
          </ac:spMkLst>
        </pc:spChg>
        <pc:extLst>
          <p:ext xmlns:p="http://schemas.openxmlformats.org/presentationml/2006/main" uri="{D6D511B9-2390-475A-947B-AFAB55BFBCF1}">
            <pc226:cmChg xmlns:pc226="http://schemas.microsoft.com/office/powerpoint/2022/06/main/command" chg="mod">
              <pc226:chgData name="Lise Møller" userId="S::lism_kp.dk#ext#@aarhusuniversitet.onmicrosoft.com::e2fe3263-8136-465f-ba37-bf3455e5bffe" providerId="AD" clId="Web-{16A8329E-FCED-A7E8-A9BA-70D85000B955}" dt="2026-05-07T13:32:33.378" v="2" actId="20577"/>
              <pc2:cmMkLst xmlns:pc2="http://schemas.microsoft.com/office/powerpoint/2019/9/main/command">
                <pc:docMk/>
                <pc:sldMk cId="1766211625" sldId="262"/>
                <pc2:cmMk id="{31279D11-0E43-43F9-A888-D39D37907270}"/>
              </pc2:cmMkLst>
            </pc226:cmChg>
          </p:ext>
        </pc:extLst>
      </pc:sldChg>
      <pc:sldChg chg="ord">
        <pc:chgData name="Lise Møller" userId="S::lism_kp.dk#ext#@aarhusuniversitet.onmicrosoft.com::e2fe3263-8136-465f-ba37-bf3455e5bffe" providerId="AD" clId="Web-{16A8329E-FCED-A7E8-A9BA-70D85000B955}" dt="2026-05-07T13:35:48.033" v="45"/>
        <pc:sldMkLst>
          <pc:docMk/>
          <pc:sldMk cId="3874961254" sldId="266"/>
        </pc:sldMkLst>
      </pc:sldChg>
      <pc:sldChg chg="modNotes">
        <pc:chgData name="Lise Møller" userId="S::lism_kp.dk#ext#@aarhusuniversitet.onmicrosoft.com::e2fe3263-8136-465f-ba37-bf3455e5bffe" providerId="AD" clId="Web-{16A8329E-FCED-A7E8-A9BA-70D85000B955}" dt="2026-05-07T14:14:14.909" v="926"/>
        <pc:sldMkLst>
          <pc:docMk/>
          <pc:sldMk cId="3606151642" sldId="268"/>
        </pc:sldMkLst>
      </pc:sldChg>
      <pc:sldChg chg="add del">
        <pc:chgData name="Lise Møller" userId="S::lism_kp.dk#ext#@aarhusuniversitet.onmicrosoft.com::e2fe3263-8136-465f-ba37-bf3455e5bffe" providerId="AD" clId="Web-{16A8329E-FCED-A7E8-A9BA-70D85000B955}" dt="2026-05-07T14:10:52.628" v="900"/>
        <pc:sldMkLst>
          <pc:docMk/>
          <pc:sldMk cId="759388696" sldId="273"/>
        </pc:sldMkLst>
      </pc:sldChg>
      <pc:sldChg chg="add del">
        <pc:chgData name="Lise Møller" userId="S::lism_kp.dk#ext#@aarhusuniversitet.onmicrosoft.com::e2fe3263-8136-465f-ba37-bf3455e5bffe" providerId="AD" clId="Web-{16A8329E-FCED-A7E8-A9BA-70D85000B955}" dt="2026-05-07T14:10:52.659" v="901"/>
        <pc:sldMkLst>
          <pc:docMk/>
          <pc:sldMk cId="3858265720" sldId="274"/>
        </pc:sldMkLst>
      </pc:sldChg>
      <pc:sldChg chg="add del">
        <pc:chgData name="Lise Møller" userId="S::lism_kp.dk#ext#@aarhusuniversitet.onmicrosoft.com::e2fe3263-8136-465f-ba37-bf3455e5bffe" providerId="AD" clId="Web-{16A8329E-FCED-A7E8-A9BA-70D85000B955}" dt="2026-05-07T14:10:52.831" v="902"/>
        <pc:sldMkLst>
          <pc:docMk/>
          <pc:sldMk cId="2328321910" sldId="275"/>
        </pc:sldMkLst>
      </pc:sldChg>
      <pc:sldChg chg="add del">
        <pc:chgData name="Lise Møller" userId="S::lism_kp.dk#ext#@aarhusuniversitet.onmicrosoft.com::e2fe3263-8136-465f-ba37-bf3455e5bffe" providerId="AD" clId="Web-{16A8329E-FCED-A7E8-A9BA-70D85000B955}" dt="2026-05-07T14:10:53.081" v="903"/>
        <pc:sldMkLst>
          <pc:docMk/>
          <pc:sldMk cId="2124356662" sldId="276"/>
        </pc:sldMkLst>
      </pc:sldChg>
      <pc:sldChg chg="add del">
        <pc:chgData name="Lise Møller" userId="S::lism_kp.dk#ext#@aarhusuniversitet.onmicrosoft.com::e2fe3263-8136-465f-ba37-bf3455e5bffe" providerId="AD" clId="Web-{16A8329E-FCED-A7E8-A9BA-70D85000B955}" dt="2026-05-07T14:10:53.690" v="905"/>
        <pc:sldMkLst>
          <pc:docMk/>
          <pc:sldMk cId="2955334317" sldId="278"/>
        </pc:sldMkLst>
      </pc:sldChg>
      <pc:sldChg chg="add del">
        <pc:chgData name="Lise Møller" userId="S::lism_kp.dk#ext#@aarhusuniversitet.onmicrosoft.com::e2fe3263-8136-465f-ba37-bf3455e5bffe" providerId="AD" clId="Web-{16A8329E-FCED-A7E8-A9BA-70D85000B955}" dt="2026-05-07T14:10:53.847" v="906"/>
        <pc:sldMkLst>
          <pc:docMk/>
          <pc:sldMk cId="361461012" sldId="279"/>
        </pc:sldMkLst>
      </pc:sldChg>
      <pc:sldChg chg="add del">
        <pc:chgData name="Lise Møller" userId="S::lism_kp.dk#ext#@aarhusuniversitet.onmicrosoft.com::e2fe3263-8136-465f-ba37-bf3455e5bffe" providerId="AD" clId="Web-{16A8329E-FCED-A7E8-A9BA-70D85000B955}" dt="2026-05-07T14:10:54.315" v="908"/>
        <pc:sldMkLst>
          <pc:docMk/>
          <pc:sldMk cId="3026192674" sldId="280"/>
        </pc:sldMkLst>
      </pc:sldChg>
      <pc:sldChg chg="add del">
        <pc:chgData name="Lise Møller" userId="S::lism_kp.dk#ext#@aarhusuniversitet.onmicrosoft.com::e2fe3263-8136-465f-ba37-bf3455e5bffe" providerId="AD" clId="Web-{16A8329E-FCED-A7E8-A9BA-70D85000B955}" dt="2026-05-07T14:10:54.222" v="907"/>
        <pc:sldMkLst>
          <pc:docMk/>
          <pc:sldMk cId="1912297051" sldId="282"/>
        </pc:sldMkLst>
      </pc:sldChg>
      <pc:sldChg chg="addSp modSp ord">
        <pc:chgData name="Lise Møller" userId="S::lism_kp.dk#ext#@aarhusuniversitet.onmicrosoft.com::e2fe3263-8136-465f-ba37-bf3455e5bffe" providerId="AD" clId="Web-{16A8329E-FCED-A7E8-A9BA-70D85000B955}" dt="2026-05-07T14:09:45.486" v="888"/>
        <pc:sldMkLst>
          <pc:docMk/>
          <pc:sldMk cId="951841742" sldId="286"/>
        </pc:sldMkLst>
        <pc:spChg chg="mod">
          <ac:chgData name="Lise Møller" userId="S::lism_kp.dk#ext#@aarhusuniversitet.onmicrosoft.com::e2fe3263-8136-465f-ba37-bf3455e5bffe" providerId="AD" clId="Web-{16A8329E-FCED-A7E8-A9BA-70D85000B955}" dt="2026-05-07T14:03:55.861" v="810" actId="1076"/>
          <ac:spMkLst>
            <pc:docMk/>
            <pc:sldMk cId="951841742" sldId="286"/>
            <ac:spMk id="2" creationId="{192BF302-7671-A047-A415-BD03A7406962}"/>
          </ac:spMkLst>
        </pc:spChg>
        <pc:spChg chg="mod">
          <ac:chgData name="Lise Møller" userId="S::lism_kp.dk#ext#@aarhusuniversitet.onmicrosoft.com::e2fe3263-8136-465f-ba37-bf3455e5bffe" providerId="AD" clId="Web-{16A8329E-FCED-A7E8-A9BA-70D85000B955}" dt="2026-05-07T14:03:51.939" v="809" actId="1076"/>
          <ac:spMkLst>
            <pc:docMk/>
            <pc:sldMk cId="951841742" sldId="286"/>
            <ac:spMk id="3" creationId="{78C62681-EA5C-076C-D1EC-F744DA6ACEAB}"/>
          </ac:spMkLst>
        </pc:spChg>
        <pc:spChg chg="mod">
          <ac:chgData name="Lise Møller" userId="S::lism_kp.dk#ext#@aarhusuniversitet.onmicrosoft.com::e2fe3263-8136-465f-ba37-bf3455e5bffe" providerId="AD" clId="Web-{16A8329E-FCED-A7E8-A9BA-70D85000B955}" dt="2026-05-07T14:04:04.392" v="812" actId="20577"/>
          <ac:spMkLst>
            <pc:docMk/>
            <pc:sldMk cId="951841742" sldId="286"/>
            <ac:spMk id="5" creationId="{83EF27F6-46F0-B089-805A-CA27DB0DD6A1}"/>
          </ac:spMkLst>
        </pc:spChg>
        <pc:picChg chg="add mod">
          <ac:chgData name="Lise Møller" userId="S::lism_kp.dk#ext#@aarhusuniversitet.onmicrosoft.com::e2fe3263-8136-465f-ba37-bf3455e5bffe" providerId="AD" clId="Web-{16A8329E-FCED-A7E8-A9BA-70D85000B955}" dt="2026-05-07T14:03:39.204" v="807" actId="14100"/>
          <ac:picMkLst>
            <pc:docMk/>
            <pc:sldMk cId="951841742" sldId="286"/>
            <ac:picMk id="4" creationId="{38FB623A-483C-E8DD-4D2D-BFA13481CD64}"/>
          </ac:picMkLst>
        </pc:picChg>
      </pc:sldChg>
      <pc:sldChg chg="ord">
        <pc:chgData name="Lise Møller" userId="S::lism_kp.dk#ext#@aarhusuniversitet.onmicrosoft.com::e2fe3263-8136-465f-ba37-bf3455e5bffe" providerId="AD" clId="Web-{16A8329E-FCED-A7E8-A9BA-70D85000B955}" dt="2026-05-07T14:09:40.986" v="887"/>
        <pc:sldMkLst>
          <pc:docMk/>
          <pc:sldMk cId="1841867165" sldId="287"/>
        </pc:sldMkLst>
      </pc:sldChg>
      <pc:sldChg chg="addSp delSp modSp modCm">
        <pc:chgData name="Lise Møller" userId="S::lism_kp.dk#ext#@aarhusuniversitet.onmicrosoft.com::e2fe3263-8136-465f-ba37-bf3455e5bffe" providerId="AD" clId="Web-{16A8329E-FCED-A7E8-A9BA-70D85000B955}" dt="2026-05-07T13:51:41.569" v="720" actId="1076"/>
        <pc:sldMkLst>
          <pc:docMk/>
          <pc:sldMk cId="3288730025" sldId="288"/>
        </pc:sldMkLst>
        <pc:spChg chg="mod">
          <ac:chgData name="Lise Møller" userId="S::lism_kp.dk#ext#@aarhusuniversitet.onmicrosoft.com::e2fe3263-8136-465f-ba37-bf3455e5bffe" providerId="AD" clId="Web-{16A8329E-FCED-A7E8-A9BA-70D85000B955}" dt="2026-05-07T13:51:41.569" v="720" actId="1076"/>
          <ac:spMkLst>
            <pc:docMk/>
            <pc:sldMk cId="3288730025" sldId="288"/>
            <ac:spMk id="2" creationId="{74AAFE10-D80E-CD40-AC81-70D3735DF297}"/>
          </ac:spMkLst>
        </pc:spChg>
        <pc:spChg chg="mod">
          <ac:chgData name="Lise Møller" userId="S::lism_kp.dk#ext#@aarhusuniversitet.onmicrosoft.com::e2fe3263-8136-465f-ba37-bf3455e5bffe" providerId="AD" clId="Web-{16A8329E-FCED-A7E8-A9BA-70D85000B955}" dt="2026-05-07T13:51:37.819" v="719" actId="1076"/>
          <ac:spMkLst>
            <pc:docMk/>
            <pc:sldMk cId="3288730025" sldId="288"/>
            <ac:spMk id="3" creationId="{241A477D-0236-34CA-A911-FB13DF5AF6B1}"/>
          </ac:spMkLst>
        </pc:spChg>
        <pc:spChg chg="add">
          <ac:chgData name="Lise Møller" userId="S::lism_kp.dk#ext#@aarhusuniversitet.onmicrosoft.com::e2fe3263-8136-465f-ba37-bf3455e5bffe" providerId="AD" clId="Web-{16A8329E-FCED-A7E8-A9BA-70D85000B955}" dt="2026-05-07T13:51:14.349" v="714"/>
          <ac:spMkLst>
            <pc:docMk/>
            <pc:sldMk cId="3288730025" sldId="288"/>
            <ac:spMk id="16" creationId="{04812C46-200A-4DEB-A05E-3ED6C68C2387}"/>
          </ac:spMkLst>
        </pc:spChg>
        <pc:spChg chg="add">
          <ac:chgData name="Lise Møller" userId="S::lism_kp.dk#ext#@aarhusuniversitet.onmicrosoft.com::e2fe3263-8136-465f-ba37-bf3455e5bffe" providerId="AD" clId="Web-{16A8329E-FCED-A7E8-A9BA-70D85000B955}" dt="2026-05-07T13:51:14.349" v="714"/>
          <ac:spMkLst>
            <pc:docMk/>
            <pc:sldMk cId="3288730025" sldId="288"/>
            <ac:spMk id="18" creationId="{D1EA859B-E555-4109-94F3-6700E046E008}"/>
          </ac:spMkLst>
        </pc:spChg>
        <pc:picChg chg="add mod ord">
          <ac:chgData name="Lise Møller" userId="S::lism_kp.dk#ext#@aarhusuniversitet.onmicrosoft.com::e2fe3263-8136-465f-ba37-bf3455e5bffe" providerId="AD" clId="Web-{16A8329E-FCED-A7E8-A9BA-70D85000B955}" dt="2026-05-07T13:51:14.349" v="714"/>
          <ac:picMkLst>
            <pc:docMk/>
            <pc:sldMk cId="3288730025" sldId="288"/>
            <ac:picMk id="5" creationId="{4D3E12F9-1F8C-EACD-0E98-A878B2EECCDD}"/>
          </ac:picMkLst>
        </pc:picChg>
        <pc:extLst>
          <p:ext xmlns:p="http://schemas.openxmlformats.org/presentationml/2006/main" uri="{D6D511B9-2390-475A-947B-AFAB55BFBCF1}">
            <pc226:cmChg xmlns:pc226="http://schemas.microsoft.com/office/powerpoint/2022/06/main/command" chg="mod">
              <pc226:chgData name="Lise Møller" userId="S::lism_kp.dk#ext#@aarhusuniversitet.onmicrosoft.com::e2fe3263-8136-465f-ba37-bf3455e5bffe" providerId="AD" clId="Web-{16A8329E-FCED-A7E8-A9BA-70D85000B955}" dt="2026-05-07T13:51:14.349" v="714"/>
              <pc2:cmMkLst xmlns:pc2="http://schemas.microsoft.com/office/powerpoint/2019/9/main/command">
                <pc:docMk/>
                <pc:sldMk cId="3288730025" sldId="288"/>
                <pc2:cmMk id="{FD6A8A9E-18A0-408C-AD06-CEE7FD03DBED}"/>
              </pc2:cmMkLst>
            </pc226:cmChg>
          </p:ext>
        </pc:extLst>
      </pc:sldChg>
      <pc:sldChg chg="modSp">
        <pc:chgData name="Lise Møller" userId="S::lism_kp.dk#ext#@aarhusuniversitet.onmicrosoft.com::e2fe3263-8136-465f-ba37-bf3455e5bffe" providerId="AD" clId="Web-{16A8329E-FCED-A7E8-A9BA-70D85000B955}" dt="2026-05-07T13:33:12.334" v="32" actId="20577"/>
        <pc:sldMkLst>
          <pc:docMk/>
          <pc:sldMk cId="2143971057" sldId="291"/>
        </pc:sldMkLst>
        <pc:spChg chg="mod">
          <ac:chgData name="Lise Møller" userId="S::lism_kp.dk#ext#@aarhusuniversitet.onmicrosoft.com::e2fe3263-8136-465f-ba37-bf3455e5bffe" providerId="AD" clId="Web-{16A8329E-FCED-A7E8-A9BA-70D85000B955}" dt="2026-05-07T13:33:12.334" v="32" actId="20577"/>
          <ac:spMkLst>
            <pc:docMk/>
            <pc:sldMk cId="2143971057" sldId="291"/>
            <ac:spMk id="3" creationId="{7BB0256D-4ADC-A869-FC22-EA06A6CB06EE}"/>
          </ac:spMkLst>
        </pc:spChg>
      </pc:sldChg>
      <pc:sldChg chg="modSp">
        <pc:chgData name="Lise Møller" userId="S::lism_kp.dk#ext#@aarhusuniversitet.onmicrosoft.com::e2fe3263-8136-465f-ba37-bf3455e5bffe" providerId="AD" clId="Web-{16A8329E-FCED-A7E8-A9BA-70D85000B955}" dt="2026-05-07T13:32:26.736" v="1" actId="20577"/>
        <pc:sldMkLst>
          <pc:docMk/>
          <pc:sldMk cId="2205174411" sldId="292"/>
        </pc:sldMkLst>
        <pc:spChg chg="mod">
          <ac:chgData name="Lise Møller" userId="S::lism_kp.dk#ext#@aarhusuniversitet.onmicrosoft.com::e2fe3263-8136-465f-ba37-bf3455e5bffe" providerId="AD" clId="Web-{16A8329E-FCED-A7E8-A9BA-70D85000B955}" dt="2026-05-07T13:32:26.736" v="1" actId="20577"/>
          <ac:spMkLst>
            <pc:docMk/>
            <pc:sldMk cId="2205174411" sldId="292"/>
            <ac:spMk id="3" creationId="{B91F00AC-37FC-3372-7338-E10498709E19}"/>
          </ac:spMkLst>
        </pc:spChg>
      </pc:sldChg>
      <pc:sldChg chg="modSp">
        <pc:chgData name="Lise Møller" userId="S::lism_kp.dk#ext#@aarhusuniversitet.onmicrosoft.com::e2fe3263-8136-465f-ba37-bf3455e5bffe" providerId="AD" clId="Web-{16A8329E-FCED-A7E8-A9BA-70D85000B955}" dt="2026-05-07T13:32:51.129" v="3" actId="20577"/>
        <pc:sldMkLst>
          <pc:docMk/>
          <pc:sldMk cId="2254486104" sldId="293"/>
        </pc:sldMkLst>
        <pc:spChg chg="mod">
          <ac:chgData name="Lise Møller" userId="S::lism_kp.dk#ext#@aarhusuniversitet.onmicrosoft.com::e2fe3263-8136-465f-ba37-bf3455e5bffe" providerId="AD" clId="Web-{16A8329E-FCED-A7E8-A9BA-70D85000B955}" dt="2026-05-07T13:32:51.129" v="3" actId="20577"/>
          <ac:spMkLst>
            <pc:docMk/>
            <pc:sldMk cId="2254486104" sldId="293"/>
            <ac:spMk id="3" creationId="{584F78A2-6605-FACA-04D3-ED48091157C3}"/>
          </ac:spMkLst>
        </pc:spChg>
      </pc:sldChg>
      <pc:sldChg chg="add del">
        <pc:chgData name="Lise Møller" userId="S::lism_kp.dk#ext#@aarhusuniversitet.onmicrosoft.com::e2fe3263-8136-465f-ba37-bf3455e5bffe" providerId="AD" clId="Web-{16A8329E-FCED-A7E8-A9BA-70D85000B955}" dt="2026-05-07T14:11:46.535" v="921"/>
        <pc:sldMkLst>
          <pc:docMk/>
          <pc:sldMk cId="3635045714" sldId="296"/>
        </pc:sldMkLst>
      </pc:sldChg>
      <pc:sldChg chg="modSp add del">
        <pc:chgData name="Lise Møller" userId="S::lism_kp.dk#ext#@aarhusuniversitet.onmicrosoft.com::e2fe3263-8136-465f-ba37-bf3455e5bffe" providerId="AD" clId="Web-{16A8329E-FCED-A7E8-A9BA-70D85000B955}" dt="2026-05-07T14:11:45.472" v="917"/>
        <pc:sldMkLst>
          <pc:docMk/>
          <pc:sldMk cId="1048004965" sldId="297"/>
        </pc:sldMkLst>
        <pc:spChg chg="mod">
          <ac:chgData name="Lise Møller" userId="S::lism_kp.dk#ext#@aarhusuniversitet.onmicrosoft.com::e2fe3263-8136-465f-ba37-bf3455e5bffe" providerId="AD" clId="Web-{16A8329E-FCED-A7E8-A9BA-70D85000B955}" dt="2026-05-07T14:07:52.232" v="841" actId="1076"/>
          <ac:spMkLst>
            <pc:docMk/>
            <pc:sldMk cId="1048004965" sldId="297"/>
            <ac:spMk id="2" creationId="{7BA4AE41-D7D7-E006-08CE-D191E428945C}"/>
          </ac:spMkLst>
        </pc:spChg>
        <pc:spChg chg="mod">
          <ac:chgData name="Lise Møller" userId="S::lism_kp.dk#ext#@aarhusuniversitet.onmicrosoft.com::e2fe3263-8136-465f-ba37-bf3455e5bffe" providerId="AD" clId="Web-{16A8329E-FCED-A7E8-A9BA-70D85000B955}" dt="2026-05-07T14:09:06.533" v="881" actId="20577"/>
          <ac:spMkLst>
            <pc:docMk/>
            <pc:sldMk cId="1048004965" sldId="297"/>
            <ac:spMk id="3" creationId="{03545D7A-728E-010A-C08F-C19C2E28B10D}"/>
          </ac:spMkLst>
        </pc:spChg>
        <pc:spChg chg="mod">
          <ac:chgData name="Lise Møller" userId="S::lism_kp.dk#ext#@aarhusuniversitet.onmicrosoft.com::e2fe3263-8136-465f-ba37-bf3455e5bffe" providerId="AD" clId="Web-{16A8329E-FCED-A7E8-A9BA-70D85000B955}" dt="2026-05-07T14:06:35.704" v="830" actId="20577"/>
          <ac:spMkLst>
            <pc:docMk/>
            <pc:sldMk cId="1048004965" sldId="297"/>
            <ac:spMk id="5" creationId="{A317EFA7-A570-C2EF-CAAF-0F96D671C1D0}"/>
          </ac:spMkLst>
        </pc:spChg>
        <pc:spChg chg="mod">
          <ac:chgData name="Lise Møller" userId="S::lism_kp.dk#ext#@aarhusuniversitet.onmicrosoft.com::e2fe3263-8136-465f-ba37-bf3455e5bffe" providerId="AD" clId="Web-{16A8329E-FCED-A7E8-A9BA-70D85000B955}" dt="2026-05-07T14:06:55.333" v="833" actId="1076"/>
          <ac:spMkLst>
            <pc:docMk/>
            <pc:sldMk cId="1048004965" sldId="297"/>
            <ac:spMk id="6" creationId="{8B6C7919-98F7-0781-F39D-E58DC99C2AD2}"/>
          </ac:spMkLst>
        </pc:spChg>
        <pc:spChg chg="mod">
          <ac:chgData name="Lise Møller" userId="S::lism_kp.dk#ext#@aarhusuniversitet.onmicrosoft.com::e2fe3263-8136-465f-ba37-bf3455e5bffe" providerId="AD" clId="Web-{16A8329E-FCED-A7E8-A9BA-70D85000B955}" dt="2026-05-07T14:06:43.924" v="832" actId="20577"/>
          <ac:spMkLst>
            <pc:docMk/>
            <pc:sldMk cId="1048004965" sldId="297"/>
            <ac:spMk id="7" creationId="{5D8DF4D9-6D3B-ECA0-CF06-5975B6C818A1}"/>
          </ac:spMkLst>
        </pc:spChg>
        <pc:spChg chg="mod">
          <ac:chgData name="Lise Møller" userId="S::lism_kp.dk#ext#@aarhusuniversitet.onmicrosoft.com::e2fe3263-8136-465f-ba37-bf3455e5bffe" providerId="AD" clId="Web-{16A8329E-FCED-A7E8-A9BA-70D85000B955}" dt="2026-05-07T14:06:38.704" v="831" actId="20577"/>
          <ac:spMkLst>
            <pc:docMk/>
            <pc:sldMk cId="1048004965" sldId="297"/>
            <ac:spMk id="9" creationId="{A277840D-596A-7EF6-438A-C6E0DEDA43B6}"/>
          </ac:spMkLst>
        </pc:spChg>
      </pc:sldChg>
      <pc:sldChg chg="add del">
        <pc:chgData name="Lise Møller" userId="S::lism_kp.dk#ext#@aarhusuniversitet.onmicrosoft.com::e2fe3263-8136-465f-ba37-bf3455e5bffe" providerId="AD" clId="Web-{16A8329E-FCED-A7E8-A9BA-70D85000B955}" dt="2026-05-07T14:11:45.941" v="920"/>
        <pc:sldMkLst>
          <pc:docMk/>
          <pc:sldMk cId="3928929959" sldId="298"/>
        </pc:sldMkLst>
      </pc:sldChg>
      <pc:sldChg chg="modSp add del">
        <pc:chgData name="Lise Møller" userId="S::lism_kp.dk#ext#@aarhusuniversitet.onmicrosoft.com::e2fe3263-8136-465f-ba37-bf3455e5bffe" providerId="AD" clId="Web-{16A8329E-FCED-A7E8-A9BA-70D85000B955}" dt="2026-05-07T14:11:45.691" v="918"/>
        <pc:sldMkLst>
          <pc:docMk/>
          <pc:sldMk cId="1573271201" sldId="299"/>
        </pc:sldMkLst>
        <pc:spChg chg="mod">
          <ac:chgData name="Lise Møller" userId="S::lism_kp.dk#ext#@aarhusuniversitet.onmicrosoft.com::e2fe3263-8136-465f-ba37-bf3455e5bffe" providerId="AD" clId="Web-{16A8329E-FCED-A7E8-A9BA-70D85000B955}" dt="2026-05-07T14:08:40.017" v="876" actId="1076"/>
          <ac:spMkLst>
            <pc:docMk/>
            <pc:sldMk cId="1573271201" sldId="299"/>
            <ac:spMk id="2" creationId="{F90B559F-C4A2-44FE-E1F3-6D7FC9AB61BF}"/>
          </ac:spMkLst>
        </pc:spChg>
      </pc:sldChg>
      <pc:sldChg chg="add del">
        <pc:chgData name="Lise Møller" userId="S::lism_kp.dk#ext#@aarhusuniversitet.onmicrosoft.com::e2fe3263-8136-465f-ba37-bf3455e5bffe" providerId="AD" clId="Web-{16A8329E-FCED-A7E8-A9BA-70D85000B955}" dt="2026-05-07T14:11:45.847" v="919"/>
        <pc:sldMkLst>
          <pc:docMk/>
          <pc:sldMk cId="1080139570" sldId="300"/>
        </pc:sldMkLst>
      </pc:sldChg>
      <pc:sldChg chg="addSp delSp modSp add ord replId">
        <pc:chgData name="Lise Møller" userId="S::lism_kp.dk#ext#@aarhusuniversitet.onmicrosoft.com::e2fe3263-8136-465f-ba37-bf3455e5bffe" providerId="AD" clId="Web-{16A8329E-FCED-A7E8-A9BA-70D85000B955}" dt="2026-05-07T14:01:12.689" v="796"/>
        <pc:sldMkLst>
          <pc:docMk/>
          <pc:sldMk cId="545047782" sldId="304"/>
        </pc:sldMkLst>
        <pc:spChg chg="mod">
          <ac:chgData name="Lise Møller" userId="S::lism_kp.dk#ext#@aarhusuniversitet.onmicrosoft.com::e2fe3263-8136-465f-ba37-bf3455e5bffe" providerId="AD" clId="Web-{16A8329E-FCED-A7E8-A9BA-70D85000B955}" dt="2026-05-07T14:00:30.610" v="791" actId="1076"/>
          <ac:spMkLst>
            <pc:docMk/>
            <pc:sldMk cId="545047782" sldId="304"/>
            <ac:spMk id="2" creationId="{29404B11-C6E5-6E28-069F-7711F9417014}"/>
          </ac:spMkLst>
        </pc:spChg>
        <pc:spChg chg="add mod">
          <ac:chgData name="Lise Møller" userId="S::lism_kp.dk#ext#@aarhusuniversitet.onmicrosoft.com::e2fe3263-8136-465f-ba37-bf3455e5bffe" providerId="AD" clId="Web-{16A8329E-FCED-A7E8-A9BA-70D85000B955}" dt="2026-05-07T14:00:41.876" v="793" actId="1076"/>
          <ac:spMkLst>
            <pc:docMk/>
            <pc:sldMk cId="545047782" sldId="304"/>
            <ac:spMk id="8" creationId="{0FB76DA4-A703-DCAC-3D3F-25F0DE02E793}"/>
          </ac:spMkLst>
        </pc:spChg>
      </pc:sldChg>
    </pc:docChg>
  </pc:docChgLst>
  <pc:docChgLst>
    <pc:chgData name="Marie Bloch Jespersen (mabj)" userId="S::mabj_pha.dk#ext#@aarhusuniversitet.onmicrosoft.com::a4f47742-ad2f-4566-a341-915541b93697" providerId="AD" clId="Web-{367FE92B-AA87-EA76-7A14-7740DF3174A3}"/>
    <pc:docChg chg="addSld delSld modSld sldOrd modSection">
      <pc:chgData name="Marie Bloch Jespersen (mabj)" userId="S::mabj_pha.dk#ext#@aarhusuniversitet.onmicrosoft.com::a4f47742-ad2f-4566-a341-915541b93697" providerId="AD" clId="Web-{367FE92B-AA87-EA76-7A14-7740DF3174A3}" dt="2026-05-13T12:47:29.657" v="1154" actId="1076"/>
      <pc:docMkLst>
        <pc:docMk/>
      </pc:docMkLst>
      <pc:sldChg chg="addSp delSp modSp ord">
        <pc:chgData name="Marie Bloch Jespersen (mabj)" userId="S::mabj_pha.dk#ext#@aarhusuniversitet.onmicrosoft.com::a4f47742-ad2f-4566-a341-915541b93697" providerId="AD" clId="Web-{367FE92B-AA87-EA76-7A14-7740DF3174A3}" dt="2026-05-13T09:04:41.267" v="48" actId="1076"/>
        <pc:sldMkLst>
          <pc:docMk/>
          <pc:sldMk cId="3336022018" sldId="257"/>
        </pc:sldMkLst>
        <pc:spChg chg="mod">
          <ac:chgData name="Marie Bloch Jespersen (mabj)" userId="S::mabj_pha.dk#ext#@aarhusuniversitet.onmicrosoft.com::a4f47742-ad2f-4566-a341-915541b93697" providerId="AD" clId="Web-{367FE92B-AA87-EA76-7A14-7740DF3174A3}" dt="2026-05-13T09:04:22.673" v="46" actId="20577"/>
          <ac:spMkLst>
            <pc:docMk/>
            <pc:sldMk cId="3336022018" sldId="257"/>
            <ac:spMk id="3" creationId="{C345D82A-D830-8337-C153-30A7086B7F37}"/>
          </ac:spMkLst>
        </pc:spChg>
        <pc:spChg chg="add del mod">
          <ac:chgData name="Marie Bloch Jespersen (mabj)" userId="S::mabj_pha.dk#ext#@aarhusuniversitet.onmicrosoft.com::a4f47742-ad2f-4566-a341-915541b93697" providerId="AD" clId="Web-{367FE92B-AA87-EA76-7A14-7740DF3174A3}" dt="2026-05-13T09:01:37.780" v="15" actId="20577"/>
          <ac:spMkLst>
            <pc:docMk/>
            <pc:sldMk cId="3336022018" sldId="257"/>
            <ac:spMk id="4" creationId="{A35588C8-F83D-2EE4-999E-1BDC24E6CB54}"/>
          </ac:spMkLst>
        </pc:spChg>
        <pc:picChg chg="mod">
          <ac:chgData name="Marie Bloch Jespersen (mabj)" userId="S::mabj_pha.dk#ext#@aarhusuniversitet.onmicrosoft.com::a4f47742-ad2f-4566-a341-915541b93697" providerId="AD" clId="Web-{367FE92B-AA87-EA76-7A14-7740DF3174A3}" dt="2026-05-13T09:04:41.267" v="48" actId="1076"/>
          <ac:picMkLst>
            <pc:docMk/>
            <pc:sldMk cId="3336022018" sldId="257"/>
            <ac:picMk id="5" creationId="{5409249C-24D8-6BC4-CDD9-AF33515A9BF1}"/>
          </ac:picMkLst>
        </pc:picChg>
      </pc:sldChg>
      <pc:sldChg chg="modSp modCm">
        <pc:chgData name="Marie Bloch Jespersen (mabj)" userId="S::mabj_pha.dk#ext#@aarhusuniversitet.onmicrosoft.com::a4f47742-ad2f-4566-a341-915541b93697" providerId="AD" clId="Web-{367FE92B-AA87-EA76-7A14-7740DF3174A3}" dt="2026-05-13T09:14:15.571" v="216" actId="1076"/>
        <pc:sldMkLst>
          <pc:docMk/>
          <pc:sldMk cId="3888252498" sldId="260"/>
        </pc:sldMkLst>
        <pc:spChg chg="mod">
          <ac:chgData name="Marie Bloch Jespersen (mabj)" userId="S::mabj_pha.dk#ext#@aarhusuniversitet.onmicrosoft.com::a4f47742-ad2f-4566-a341-915541b93697" providerId="AD" clId="Web-{367FE92B-AA87-EA76-7A14-7740DF3174A3}" dt="2026-05-13T09:06:24.003" v="77" actId="1076"/>
          <ac:spMkLst>
            <pc:docMk/>
            <pc:sldMk cId="3888252498" sldId="260"/>
            <ac:spMk id="2" creationId="{AF0245A8-E3E9-611F-D503-7CA5A9B64EF1}"/>
          </ac:spMkLst>
        </pc:spChg>
        <pc:spChg chg="mod">
          <ac:chgData name="Marie Bloch Jespersen (mabj)" userId="S::mabj_pha.dk#ext#@aarhusuniversitet.onmicrosoft.com::a4f47742-ad2f-4566-a341-915541b93697" providerId="AD" clId="Web-{367FE92B-AA87-EA76-7A14-7740DF3174A3}" dt="2026-05-13T09:12:45.460" v="209" actId="20577"/>
          <ac:spMkLst>
            <pc:docMk/>
            <pc:sldMk cId="3888252498" sldId="260"/>
            <ac:spMk id="4" creationId="{81265354-E4A2-9D24-1168-F9F8B423C9D0}"/>
          </ac:spMkLst>
        </pc:spChg>
        <pc:picChg chg="mod modCrop">
          <ac:chgData name="Marie Bloch Jespersen (mabj)" userId="S::mabj_pha.dk#ext#@aarhusuniversitet.onmicrosoft.com::a4f47742-ad2f-4566-a341-915541b93697" providerId="AD" clId="Web-{367FE92B-AA87-EA76-7A14-7740DF3174A3}" dt="2026-05-13T09:14:15.571" v="216" actId="1076"/>
          <ac:picMkLst>
            <pc:docMk/>
            <pc:sldMk cId="3888252498" sldId="260"/>
            <ac:picMk id="8" creationId="{DED037ED-BC0A-B3F2-8C3F-7B5B8A095CC1}"/>
          </ac:picMkLst>
        </pc:picChg>
        <pc:extLst>
          <p:ext xmlns:p="http://schemas.openxmlformats.org/presentationml/2006/main" uri="{D6D511B9-2390-475A-947B-AFAB55BFBCF1}">
            <pc226:cmChg xmlns:pc226="http://schemas.microsoft.com/office/powerpoint/2022/06/main/command" chg="mod">
              <pc226:chgData name="Marie Bloch Jespersen (mabj)" userId="S::mabj_pha.dk#ext#@aarhusuniversitet.onmicrosoft.com::a4f47742-ad2f-4566-a341-915541b93697" providerId="AD" clId="Web-{367FE92B-AA87-EA76-7A14-7740DF3174A3}" dt="2026-05-13T09:09:23.474" v="148" actId="20577"/>
              <pc2:cmMkLst xmlns:pc2="http://schemas.microsoft.com/office/powerpoint/2019/9/main/command">
                <pc:docMk/>
                <pc:sldMk cId="3888252498" sldId="260"/>
                <pc2:cmMk id="{04C87126-E69E-42E1-A019-3496872E066C}"/>
              </pc2:cmMkLst>
            </pc226:cmChg>
          </p:ext>
        </pc:extLst>
      </pc:sldChg>
      <pc:sldChg chg="modSp add del">
        <pc:chgData name="Marie Bloch Jespersen (mabj)" userId="S::mabj_pha.dk#ext#@aarhusuniversitet.onmicrosoft.com::a4f47742-ad2f-4566-a341-915541b93697" providerId="AD" clId="Web-{367FE92B-AA87-EA76-7A14-7740DF3174A3}" dt="2026-05-13T10:38:51.007" v="552"/>
        <pc:sldMkLst>
          <pc:docMk/>
          <pc:sldMk cId="1753031201" sldId="261"/>
        </pc:sldMkLst>
        <pc:spChg chg="mod">
          <ac:chgData name="Marie Bloch Jespersen (mabj)" userId="S::mabj_pha.dk#ext#@aarhusuniversitet.onmicrosoft.com::a4f47742-ad2f-4566-a341-915541b93697" providerId="AD" clId="Web-{367FE92B-AA87-EA76-7A14-7740DF3174A3}" dt="2026-05-13T10:38:00.272" v="547" actId="20577"/>
          <ac:spMkLst>
            <pc:docMk/>
            <pc:sldMk cId="1753031201" sldId="261"/>
            <ac:spMk id="2" creationId="{A704010D-D7B5-5E10-5D51-287E6FA79BE5}"/>
          </ac:spMkLst>
        </pc:spChg>
      </pc:sldChg>
      <pc:sldChg chg="addSp delSp modSp add del modCm">
        <pc:chgData name="Marie Bloch Jespersen (mabj)" userId="S::mabj_pha.dk#ext#@aarhusuniversitet.onmicrosoft.com::a4f47742-ad2f-4566-a341-915541b93697" providerId="AD" clId="Web-{367FE92B-AA87-EA76-7A14-7740DF3174A3}" dt="2026-05-13T12:47:29.657" v="1154" actId="1076"/>
        <pc:sldMkLst>
          <pc:docMk/>
          <pc:sldMk cId="4110059904" sldId="263"/>
        </pc:sldMkLst>
        <pc:spChg chg="mod">
          <ac:chgData name="Marie Bloch Jespersen (mabj)" userId="S::mabj_pha.dk#ext#@aarhusuniversitet.onmicrosoft.com::a4f47742-ad2f-4566-a341-915541b93697" providerId="AD" clId="Web-{367FE92B-AA87-EA76-7A14-7740DF3174A3}" dt="2026-05-13T10:47:34.301" v="687" actId="20577"/>
          <ac:spMkLst>
            <pc:docMk/>
            <pc:sldMk cId="4110059904" sldId="263"/>
            <ac:spMk id="3" creationId="{87606E62-240E-E599-BF76-89A149393D80}"/>
          </ac:spMkLst>
        </pc:spChg>
        <pc:picChg chg="add mod">
          <ac:chgData name="Marie Bloch Jespersen (mabj)" userId="S::mabj_pha.dk#ext#@aarhusuniversitet.onmicrosoft.com::a4f47742-ad2f-4566-a341-915541b93697" providerId="AD" clId="Web-{367FE92B-AA87-EA76-7A14-7740DF3174A3}" dt="2026-05-13T12:47:29.657" v="1154" actId="1076"/>
          <ac:picMkLst>
            <pc:docMk/>
            <pc:sldMk cId="4110059904" sldId="263"/>
            <ac:picMk id="4" creationId="{CE54A4D8-4015-46FE-3B57-E0E1BB7424BC}"/>
          </ac:picMkLst>
        </pc:picChg>
        <pc:extLst>
          <p:ext xmlns:p="http://schemas.openxmlformats.org/presentationml/2006/main" uri="{D6D511B9-2390-475A-947B-AFAB55BFBCF1}">
            <pc226:cmChg xmlns:pc226="http://schemas.microsoft.com/office/powerpoint/2022/06/main/command" chg="mod">
              <pc226:chgData name="Marie Bloch Jespersen (mabj)" userId="S::mabj_pha.dk#ext#@aarhusuniversitet.onmicrosoft.com::a4f47742-ad2f-4566-a341-915541b93697" providerId="AD" clId="Web-{367FE92B-AA87-EA76-7A14-7740DF3174A3}" dt="2026-05-13T10:47:34.301" v="687" actId="20577"/>
              <pc2:cmMkLst xmlns:pc2="http://schemas.microsoft.com/office/powerpoint/2019/9/main/command">
                <pc:docMk/>
                <pc:sldMk cId="4110059904" sldId="263"/>
                <pc2:cmMk id="{F40EF909-900E-4E27-8DD4-6B5912F9A31A}"/>
              </pc2:cmMkLst>
            </pc226:cmChg>
          </p:ext>
        </pc:extLst>
      </pc:sldChg>
      <pc:sldChg chg="add del">
        <pc:chgData name="Marie Bloch Jespersen (mabj)" userId="S::mabj_pha.dk#ext#@aarhusuniversitet.onmicrosoft.com::a4f47742-ad2f-4566-a341-915541b93697" providerId="AD" clId="Web-{367FE92B-AA87-EA76-7A14-7740DF3174A3}" dt="2026-05-13T10:39:38.523" v="569"/>
        <pc:sldMkLst>
          <pc:docMk/>
          <pc:sldMk cId="3874961254" sldId="266"/>
        </pc:sldMkLst>
      </pc:sldChg>
      <pc:sldChg chg="addSp delSp modSp add del modCm">
        <pc:chgData name="Marie Bloch Jespersen (mabj)" userId="S::mabj_pha.dk#ext#@aarhusuniversitet.onmicrosoft.com::a4f47742-ad2f-4566-a341-915541b93697" providerId="AD" clId="Web-{367FE92B-AA87-EA76-7A14-7740DF3174A3}" dt="2026-05-13T10:54:59.652" v="688"/>
        <pc:sldMkLst>
          <pc:docMk/>
          <pc:sldMk cId="3710474312" sldId="267"/>
        </pc:sldMkLst>
        <pc:spChg chg="mod">
          <ac:chgData name="Marie Bloch Jespersen (mabj)" userId="S::mabj_pha.dk#ext#@aarhusuniversitet.onmicrosoft.com::a4f47742-ad2f-4566-a341-915541b93697" providerId="AD" clId="Web-{367FE92B-AA87-EA76-7A14-7740DF3174A3}" dt="2026-05-13T10:54:59.652" v="688"/>
          <ac:spMkLst>
            <pc:docMk/>
            <pc:sldMk cId="3710474312" sldId="267"/>
            <ac:spMk id="2" creationId="{40839C1D-4D0E-2424-2B41-EBFC8E6FA670}"/>
          </ac:spMkLst>
        </pc:spChg>
        <pc:spChg chg="mod">
          <ac:chgData name="Marie Bloch Jespersen (mabj)" userId="S::mabj_pha.dk#ext#@aarhusuniversitet.onmicrosoft.com::a4f47742-ad2f-4566-a341-915541b93697" providerId="AD" clId="Web-{367FE92B-AA87-EA76-7A14-7740DF3174A3}" dt="2026-05-13T10:54:59.652" v="688"/>
          <ac:spMkLst>
            <pc:docMk/>
            <pc:sldMk cId="3710474312" sldId="267"/>
            <ac:spMk id="3" creationId="{3D3AEB94-6316-9D1E-4ED4-67229C158DB5}"/>
          </ac:spMkLst>
        </pc:spChg>
        <pc:spChg chg="add">
          <ac:chgData name="Marie Bloch Jespersen (mabj)" userId="S::mabj_pha.dk#ext#@aarhusuniversitet.onmicrosoft.com::a4f47742-ad2f-4566-a341-915541b93697" providerId="AD" clId="Web-{367FE92B-AA87-EA76-7A14-7740DF3174A3}" dt="2026-05-13T10:54:59.652" v="688"/>
          <ac:spMkLst>
            <pc:docMk/>
            <pc:sldMk cId="3710474312" sldId="267"/>
            <ac:spMk id="23" creationId="{2CB962CF-61A3-4EF9-94F6-7C59B0329524}"/>
          </ac:spMkLst>
        </pc:spChg>
        <pc:picChg chg="mod">
          <ac:chgData name="Marie Bloch Jespersen (mabj)" userId="S::mabj_pha.dk#ext#@aarhusuniversitet.onmicrosoft.com::a4f47742-ad2f-4566-a341-915541b93697" providerId="AD" clId="Web-{367FE92B-AA87-EA76-7A14-7740DF3174A3}" dt="2026-05-13T10:54:59.652" v="688"/>
          <ac:picMkLst>
            <pc:docMk/>
            <pc:sldMk cId="3710474312" sldId="267"/>
            <ac:picMk id="5" creationId="{C8B62A93-1886-7BCF-7334-C90F1AFBB676}"/>
          </ac:picMkLst>
        </pc:picChg>
        <pc:extLst>
          <p:ext xmlns:p="http://schemas.openxmlformats.org/presentationml/2006/main" uri="{D6D511B9-2390-475A-947B-AFAB55BFBCF1}">
            <pc226:cmChg xmlns:pc226="http://schemas.microsoft.com/office/powerpoint/2022/06/main/command" chg="mod">
              <pc226:chgData name="Marie Bloch Jespersen (mabj)" userId="S::mabj_pha.dk#ext#@aarhusuniversitet.onmicrosoft.com::a4f47742-ad2f-4566-a341-915541b93697" providerId="AD" clId="Web-{367FE92B-AA87-EA76-7A14-7740DF3174A3}" dt="2026-05-13T10:54:59.652" v="688"/>
              <pc2:cmMkLst xmlns:pc2="http://schemas.microsoft.com/office/powerpoint/2019/9/main/command">
                <pc:docMk/>
                <pc:sldMk cId="3710474312" sldId="267"/>
                <pc2:cmMk id="{5EA7DDBB-A59B-455F-9C75-D7D9EDA9810E}"/>
              </pc2:cmMkLst>
            </pc226:cmChg>
          </p:ext>
        </pc:extLst>
      </pc:sldChg>
      <pc:sldChg chg="addSp delSp modSp add del">
        <pc:chgData name="Marie Bloch Jespersen (mabj)" userId="S::mabj_pha.dk#ext#@aarhusuniversitet.onmicrosoft.com::a4f47742-ad2f-4566-a341-915541b93697" providerId="AD" clId="Web-{367FE92B-AA87-EA76-7A14-7740DF3174A3}" dt="2026-05-13T11:00:01.314" v="750" actId="14100"/>
        <pc:sldMkLst>
          <pc:docMk/>
          <pc:sldMk cId="3606151642" sldId="268"/>
        </pc:sldMkLst>
        <pc:spChg chg="mod">
          <ac:chgData name="Marie Bloch Jespersen (mabj)" userId="S::mabj_pha.dk#ext#@aarhusuniversitet.onmicrosoft.com::a4f47742-ad2f-4566-a341-915541b93697" providerId="AD" clId="Web-{367FE92B-AA87-EA76-7A14-7740DF3174A3}" dt="2026-05-13T10:59:50.704" v="748" actId="20577"/>
          <ac:spMkLst>
            <pc:docMk/>
            <pc:sldMk cId="3606151642" sldId="268"/>
            <ac:spMk id="2" creationId="{61EC04EA-AAB1-97AE-2C89-9AC320B683B8}"/>
          </ac:spMkLst>
        </pc:spChg>
        <pc:spChg chg="mod">
          <ac:chgData name="Marie Bloch Jespersen (mabj)" userId="S::mabj_pha.dk#ext#@aarhusuniversitet.onmicrosoft.com::a4f47742-ad2f-4566-a341-915541b93697" providerId="AD" clId="Web-{367FE92B-AA87-EA76-7A14-7740DF3174A3}" dt="2026-05-13T10:59:15.578" v="707" actId="20577"/>
          <ac:spMkLst>
            <pc:docMk/>
            <pc:sldMk cId="3606151642" sldId="268"/>
            <ac:spMk id="3" creationId="{E74A8F6B-2834-6EFE-486E-BC103D7E489F}"/>
          </ac:spMkLst>
        </pc:spChg>
        <pc:spChg chg="add mod">
          <ac:chgData name="Marie Bloch Jespersen (mabj)" userId="S::mabj_pha.dk#ext#@aarhusuniversitet.onmicrosoft.com::a4f47742-ad2f-4566-a341-915541b93697" providerId="AD" clId="Web-{367FE92B-AA87-EA76-7A14-7740DF3174A3}" dt="2026-05-13T11:00:01.314" v="750" actId="14100"/>
          <ac:spMkLst>
            <pc:docMk/>
            <pc:sldMk cId="3606151642" sldId="268"/>
            <ac:spMk id="6" creationId="{6766FD3B-F5B3-D31C-E722-3FB7B2B51100}"/>
          </ac:spMkLst>
        </pc:spChg>
        <pc:spChg chg="add">
          <ac:chgData name="Marie Bloch Jespersen (mabj)" userId="S::mabj_pha.dk#ext#@aarhusuniversitet.onmicrosoft.com::a4f47742-ad2f-4566-a341-915541b93697" providerId="AD" clId="Web-{367FE92B-AA87-EA76-7A14-7740DF3174A3}" dt="2026-05-13T10:55:55.887" v="689"/>
          <ac:spMkLst>
            <pc:docMk/>
            <pc:sldMk cId="3606151642" sldId="268"/>
            <ac:spMk id="24" creationId="{C0763A76-9F1C-4FC5-82B7-DD475DA461B2}"/>
          </ac:spMkLst>
        </pc:spChg>
        <pc:spChg chg="add">
          <ac:chgData name="Marie Bloch Jespersen (mabj)" userId="S::mabj_pha.dk#ext#@aarhusuniversitet.onmicrosoft.com::a4f47742-ad2f-4566-a341-915541b93697" providerId="AD" clId="Web-{367FE92B-AA87-EA76-7A14-7740DF3174A3}" dt="2026-05-13T10:55:55.887" v="689"/>
          <ac:spMkLst>
            <pc:docMk/>
            <pc:sldMk cId="3606151642" sldId="268"/>
            <ac:spMk id="25" creationId="{E81BF4F6-F2CF-4984-9D14-D6966D92F99F}"/>
          </ac:spMkLst>
        </pc:spChg>
        <pc:picChg chg="mod modCrop">
          <ac:chgData name="Marie Bloch Jespersen (mabj)" userId="S::mabj_pha.dk#ext#@aarhusuniversitet.onmicrosoft.com::a4f47742-ad2f-4566-a341-915541b93697" providerId="AD" clId="Web-{367FE92B-AA87-EA76-7A14-7740DF3174A3}" dt="2026-05-13T10:57:23.576" v="703" actId="1076"/>
          <ac:picMkLst>
            <pc:docMk/>
            <pc:sldMk cId="3606151642" sldId="268"/>
            <ac:picMk id="4" creationId="{B33A7847-77B2-34A6-C1BD-8B33105D4AA8}"/>
          </ac:picMkLst>
        </pc:picChg>
      </pc:sldChg>
      <pc:sldChg chg="add del">
        <pc:chgData name="Marie Bloch Jespersen (mabj)" userId="S::mabj_pha.dk#ext#@aarhusuniversitet.onmicrosoft.com::a4f47742-ad2f-4566-a341-915541b93697" providerId="AD" clId="Web-{367FE92B-AA87-EA76-7A14-7740DF3174A3}" dt="2026-05-13T10:38:51.022" v="553"/>
        <pc:sldMkLst>
          <pc:docMk/>
          <pc:sldMk cId="244054921" sldId="271"/>
        </pc:sldMkLst>
      </pc:sldChg>
      <pc:sldChg chg="modSp">
        <pc:chgData name="Marie Bloch Jespersen (mabj)" userId="S::mabj_pha.dk#ext#@aarhusuniversitet.onmicrosoft.com::a4f47742-ad2f-4566-a341-915541b93697" providerId="AD" clId="Web-{367FE92B-AA87-EA76-7A14-7740DF3174A3}" dt="2026-05-13T08:51:25.946" v="1" actId="20577"/>
        <pc:sldMkLst>
          <pc:docMk/>
          <pc:sldMk cId="2955334317" sldId="278"/>
        </pc:sldMkLst>
        <pc:spChg chg="mod">
          <ac:chgData name="Marie Bloch Jespersen (mabj)" userId="S::mabj_pha.dk#ext#@aarhusuniversitet.onmicrosoft.com::a4f47742-ad2f-4566-a341-915541b93697" providerId="AD" clId="Web-{367FE92B-AA87-EA76-7A14-7740DF3174A3}" dt="2026-05-13T08:51:25.946" v="1" actId="20577"/>
          <ac:spMkLst>
            <pc:docMk/>
            <pc:sldMk cId="2955334317" sldId="278"/>
            <ac:spMk id="2" creationId="{466F89F1-CC58-7EFF-611B-7C31D7912CFB}"/>
          </ac:spMkLst>
        </pc:spChg>
      </pc:sldChg>
      <pc:sldChg chg="modSp">
        <pc:chgData name="Marie Bloch Jespersen (mabj)" userId="S::mabj_pha.dk#ext#@aarhusuniversitet.onmicrosoft.com::a4f47742-ad2f-4566-a341-915541b93697" providerId="AD" clId="Web-{367FE92B-AA87-EA76-7A14-7740DF3174A3}" dt="2026-05-13T08:51:30.024" v="3" actId="20577"/>
        <pc:sldMkLst>
          <pc:docMk/>
          <pc:sldMk cId="361461012" sldId="279"/>
        </pc:sldMkLst>
        <pc:spChg chg="mod">
          <ac:chgData name="Marie Bloch Jespersen (mabj)" userId="S::mabj_pha.dk#ext#@aarhusuniversitet.onmicrosoft.com::a4f47742-ad2f-4566-a341-915541b93697" providerId="AD" clId="Web-{367FE92B-AA87-EA76-7A14-7740DF3174A3}" dt="2026-05-13T08:51:30.024" v="3" actId="20577"/>
          <ac:spMkLst>
            <pc:docMk/>
            <pc:sldMk cId="361461012" sldId="279"/>
            <ac:spMk id="27" creationId="{AFCF33DB-D6CA-B317-E9CA-98B49EADC8CB}"/>
          </ac:spMkLst>
        </pc:spChg>
      </pc:sldChg>
      <pc:sldChg chg="add del">
        <pc:chgData name="Marie Bloch Jespersen (mabj)" userId="S::mabj_pha.dk#ext#@aarhusuniversitet.onmicrosoft.com::a4f47742-ad2f-4566-a341-915541b93697" providerId="AD" clId="Web-{367FE92B-AA87-EA76-7A14-7740DF3174A3}" dt="2026-05-13T10:39:38.664" v="570"/>
        <pc:sldMkLst>
          <pc:docMk/>
          <pc:sldMk cId="3355638106" sldId="283"/>
        </pc:sldMkLst>
      </pc:sldChg>
      <pc:sldChg chg="add del">
        <pc:chgData name="Marie Bloch Jespersen (mabj)" userId="S::mabj_pha.dk#ext#@aarhusuniversitet.onmicrosoft.com::a4f47742-ad2f-4566-a341-915541b93697" providerId="AD" clId="Web-{367FE92B-AA87-EA76-7A14-7740DF3174A3}" dt="2026-05-13T10:39:38.711" v="571"/>
        <pc:sldMkLst>
          <pc:docMk/>
          <pc:sldMk cId="951841742" sldId="286"/>
        </pc:sldMkLst>
      </pc:sldChg>
      <pc:sldChg chg="addSp modSp add del">
        <pc:chgData name="Marie Bloch Jespersen (mabj)" userId="S::mabj_pha.dk#ext#@aarhusuniversitet.onmicrosoft.com::a4f47742-ad2f-4566-a341-915541b93697" providerId="AD" clId="Web-{367FE92B-AA87-EA76-7A14-7740DF3174A3}" dt="2026-05-13T11:29:07.533" v="964" actId="20577"/>
        <pc:sldMkLst>
          <pc:docMk/>
          <pc:sldMk cId="1841867165" sldId="287"/>
        </pc:sldMkLst>
        <pc:spChg chg="mod">
          <ac:chgData name="Marie Bloch Jespersen (mabj)" userId="S::mabj_pha.dk#ext#@aarhusuniversitet.onmicrosoft.com::a4f47742-ad2f-4566-a341-915541b93697" providerId="AD" clId="Web-{367FE92B-AA87-EA76-7A14-7740DF3174A3}" dt="2026-05-13T11:27:30.594" v="952" actId="20577"/>
          <ac:spMkLst>
            <pc:docMk/>
            <pc:sldMk cId="1841867165" sldId="287"/>
            <ac:spMk id="2" creationId="{E7106CC2-B3C4-8B58-A545-7D14E42AE715}"/>
          </ac:spMkLst>
        </pc:spChg>
        <pc:spChg chg="mod">
          <ac:chgData name="Marie Bloch Jespersen (mabj)" userId="S::mabj_pha.dk#ext#@aarhusuniversitet.onmicrosoft.com::a4f47742-ad2f-4566-a341-915541b93697" providerId="AD" clId="Web-{367FE92B-AA87-EA76-7A14-7740DF3174A3}" dt="2026-05-13T11:29:07.533" v="964" actId="20577"/>
          <ac:spMkLst>
            <pc:docMk/>
            <pc:sldMk cId="1841867165" sldId="287"/>
            <ac:spMk id="3" creationId="{9C56BA2E-2C2A-F6DF-4EA4-581B12A2E1D8}"/>
          </ac:spMkLst>
        </pc:spChg>
        <pc:spChg chg="add mod">
          <ac:chgData name="Marie Bloch Jespersen (mabj)" userId="S::mabj_pha.dk#ext#@aarhusuniversitet.onmicrosoft.com::a4f47742-ad2f-4566-a341-915541b93697" providerId="AD" clId="Web-{367FE92B-AA87-EA76-7A14-7740DF3174A3}" dt="2026-05-13T11:21:43.479" v="875" actId="20577"/>
          <ac:spMkLst>
            <pc:docMk/>
            <pc:sldMk cId="1841867165" sldId="287"/>
            <ac:spMk id="4" creationId="{D338730D-FB15-E812-CF59-7C798065A275}"/>
          </ac:spMkLst>
        </pc:spChg>
        <pc:spChg chg="mod">
          <ac:chgData name="Marie Bloch Jespersen (mabj)" userId="S::mabj_pha.dk#ext#@aarhusuniversitet.onmicrosoft.com::a4f47742-ad2f-4566-a341-915541b93697" providerId="AD" clId="Web-{367FE92B-AA87-EA76-7A14-7740DF3174A3}" dt="2026-05-13T11:17:57.147" v="828" actId="1076"/>
          <ac:spMkLst>
            <pc:docMk/>
            <pc:sldMk cId="1841867165" sldId="287"/>
            <ac:spMk id="9" creationId="{BE83D640-B373-591C-54FF-ED7C7C01D577}"/>
          </ac:spMkLst>
        </pc:spChg>
        <pc:picChg chg="mod">
          <ac:chgData name="Marie Bloch Jespersen (mabj)" userId="S::mabj_pha.dk#ext#@aarhusuniversitet.onmicrosoft.com::a4f47742-ad2f-4566-a341-915541b93697" providerId="AD" clId="Web-{367FE92B-AA87-EA76-7A14-7740DF3174A3}" dt="2026-05-13T11:17:51.037" v="827" actId="1076"/>
          <ac:picMkLst>
            <pc:docMk/>
            <pc:sldMk cId="1841867165" sldId="287"/>
            <ac:picMk id="5" creationId="{49E278EB-C03C-B72E-CD36-3BAA0EF63B7F}"/>
          </ac:picMkLst>
        </pc:picChg>
        <pc:picChg chg="mod">
          <ac:chgData name="Marie Bloch Jespersen (mabj)" userId="S::mabj_pha.dk#ext#@aarhusuniversitet.onmicrosoft.com::a4f47742-ad2f-4566-a341-915541b93697" providerId="AD" clId="Web-{367FE92B-AA87-EA76-7A14-7740DF3174A3}" dt="2026-05-13T11:18:08.741" v="831" actId="1076"/>
          <ac:picMkLst>
            <pc:docMk/>
            <pc:sldMk cId="1841867165" sldId="287"/>
            <ac:picMk id="15" creationId="{A4322AA2-1BDC-9F4A-C098-2FC68DF8FC97}"/>
          </ac:picMkLst>
        </pc:picChg>
      </pc:sldChg>
      <pc:sldChg chg="modSp add del modCm">
        <pc:chgData name="Marie Bloch Jespersen (mabj)" userId="S::mabj_pha.dk#ext#@aarhusuniversitet.onmicrosoft.com::a4f47742-ad2f-4566-a341-915541b93697" providerId="AD" clId="Web-{367FE92B-AA87-EA76-7A14-7740DF3174A3}" dt="2026-05-13T10:45:42.343" v="654" actId="20577"/>
        <pc:sldMkLst>
          <pc:docMk/>
          <pc:sldMk cId="2143971057" sldId="291"/>
        </pc:sldMkLst>
        <pc:spChg chg="mod">
          <ac:chgData name="Marie Bloch Jespersen (mabj)" userId="S::mabj_pha.dk#ext#@aarhusuniversitet.onmicrosoft.com::a4f47742-ad2f-4566-a341-915541b93697" providerId="AD" clId="Web-{367FE92B-AA87-EA76-7A14-7740DF3174A3}" dt="2026-05-13T10:45:42.343" v="654" actId="20577"/>
          <ac:spMkLst>
            <pc:docMk/>
            <pc:sldMk cId="2143971057" sldId="291"/>
            <ac:spMk id="3" creationId="{7BB0256D-4ADC-A869-FC22-EA06A6CB06EE}"/>
          </ac:spMkLst>
        </pc:spChg>
        <pc:extLst>
          <p:ext xmlns:p="http://schemas.openxmlformats.org/presentationml/2006/main" uri="{D6D511B9-2390-475A-947B-AFAB55BFBCF1}">
            <pc226:cmChg xmlns:pc226="http://schemas.microsoft.com/office/powerpoint/2022/06/main/command" chg="mod">
              <pc226:chgData name="Marie Bloch Jespersen (mabj)" userId="S::mabj_pha.dk#ext#@aarhusuniversitet.onmicrosoft.com::a4f47742-ad2f-4566-a341-915541b93697" providerId="AD" clId="Web-{367FE92B-AA87-EA76-7A14-7740DF3174A3}" dt="2026-05-13T10:45:40.030" v="653" actId="20577"/>
              <pc2:cmMkLst xmlns:pc2="http://schemas.microsoft.com/office/powerpoint/2019/9/main/command">
                <pc:docMk/>
                <pc:sldMk cId="2143971057" sldId="291"/>
                <pc2:cmMk id="{680A4ACB-B4FB-486D-9CFC-6ADFF8639D6F}"/>
              </pc2:cmMkLst>
            </pc226:cmChg>
            <pc226:cmChg xmlns:pc226="http://schemas.microsoft.com/office/powerpoint/2022/06/main/command" chg="mod">
              <pc226:chgData name="Marie Bloch Jespersen (mabj)" userId="S::mabj_pha.dk#ext#@aarhusuniversitet.onmicrosoft.com::a4f47742-ad2f-4566-a341-915541b93697" providerId="AD" clId="Web-{367FE92B-AA87-EA76-7A14-7740DF3174A3}" dt="2026-05-13T10:45:40.030" v="653" actId="20577"/>
              <pc2:cmMkLst xmlns:pc2="http://schemas.microsoft.com/office/powerpoint/2019/9/main/command">
                <pc:docMk/>
                <pc:sldMk cId="2143971057" sldId="291"/>
                <pc2:cmMk id="{4E9587E7-5E4D-4CEE-826F-D000E72BA0CB}"/>
              </pc2:cmMkLst>
            </pc226:cmChg>
          </p:ext>
        </pc:extLst>
      </pc:sldChg>
      <pc:sldChg chg="modSp add del modCm">
        <pc:chgData name="Marie Bloch Jespersen (mabj)" userId="S::mabj_pha.dk#ext#@aarhusuniversitet.onmicrosoft.com::a4f47742-ad2f-4566-a341-915541b93697" providerId="AD" clId="Web-{367FE92B-AA87-EA76-7A14-7740DF3174A3}" dt="2026-05-13T10:42:56.230" v="626" actId="20577"/>
        <pc:sldMkLst>
          <pc:docMk/>
          <pc:sldMk cId="2254486104" sldId="293"/>
        </pc:sldMkLst>
        <pc:spChg chg="mod">
          <ac:chgData name="Marie Bloch Jespersen (mabj)" userId="S::mabj_pha.dk#ext#@aarhusuniversitet.onmicrosoft.com::a4f47742-ad2f-4566-a341-915541b93697" providerId="AD" clId="Web-{367FE92B-AA87-EA76-7A14-7740DF3174A3}" dt="2026-05-13T10:42:56.230" v="626" actId="20577"/>
          <ac:spMkLst>
            <pc:docMk/>
            <pc:sldMk cId="2254486104" sldId="293"/>
            <ac:spMk id="2" creationId="{F47D5633-7B78-C267-CF17-C1856B0CF37E}"/>
          </ac:spMkLst>
        </pc:spChg>
        <pc:extLst>
          <p:ext xmlns:p="http://schemas.openxmlformats.org/presentationml/2006/main" uri="{D6D511B9-2390-475A-947B-AFAB55BFBCF1}">
            <pc226:cmChg xmlns:pc226="http://schemas.microsoft.com/office/powerpoint/2022/06/main/command" chg="mod">
              <pc226:chgData name="Marie Bloch Jespersen (mabj)" userId="S::mabj_pha.dk#ext#@aarhusuniversitet.onmicrosoft.com::a4f47742-ad2f-4566-a341-915541b93697" providerId="AD" clId="Web-{367FE92B-AA87-EA76-7A14-7740DF3174A3}" dt="2026-05-13T10:42:48.496" v="625" actId="20577"/>
              <pc2:cmMkLst xmlns:pc2="http://schemas.microsoft.com/office/powerpoint/2019/9/main/command">
                <pc:docMk/>
                <pc:sldMk cId="2254486104" sldId="293"/>
                <pc2:cmMk id="{AE036175-2657-4B92-854C-F8D2CD4EA547}"/>
              </pc2:cmMkLst>
            </pc226:cmChg>
          </p:ext>
        </pc:extLst>
      </pc:sldChg>
      <pc:sldChg chg="addSp modSp ord">
        <pc:chgData name="Marie Bloch Jespersen (mabj)" userId="S::mabj_pha.dk#ext#@aarhusuniversitet.onmicrosoft.com::a4f47742-ad2f-4566-a341-915541b93697" providerId="AD" clId="Web-{367FE92B-AA87-EA76-7A14-7740DF3174A3}" dt="2026-05-13T09:26:43.063" v="457" actId="20577"/>
        <pc:sldMkLst>
          <pc:docMk/>
          <pc:sldMk cId="1279044152" sldId="295"/>
        </pc:sldMkLst>
        <pc:spChg chg="add mod">
          <ac:chgData name="Marie Bloch Jespersen (mabj)" userId="S::mabj_pha.dk#ext#@aarhusuniversitet.onmicrosoft.com::a4f47742-ad2f-4566-a341-915541b93697" providerId="AD" clId="Web-{367FE92B-AA87-EA76-7A14-7740DF3174A3}" dt="2026-05-13T09:25:02.437" v="407" actId="1076"/>
          <ac:spMkLst>
            <pc:docMk/>
            <pc:sldMk cId="1279044152" sldId="295"/>
            <ac:spMk id="2" creationId="{9BC4BC48-326F-B180-CE3F-6264584E87ED}"/>
          </ac:spMkLst>
        </pc:spChg>
        <pc:spChg chg="add mod">
          <ac:chgData name="Marie Bloch Jespersen (mabj)" userId="S::mabj_pha.dk#ext#@aarhusuniversitet.onmicrosoft.com::a4f47742-ad2f-4566-a341-915541b93697" providerId="AD" clId="Web-{367FE92B-AA87-EA76-7A14-7740DF3174A3}" dt="2026-05-13T09:26:43.063" v="457" actId="20577"/>
          <ac:spMkLst>
            <pc:docMk/>
            <pc:sldMk cId="1279044152" sldId="295"/>
            <ac:spMk id="5" creationId="{2DE48EAD-FF50-BF5B-9BC9-C5DCA88BA6B0}"/>
          </ac:spMkLst>
        </pc:spChg>
        <pc:picChg chg="mod">
          <ac:chgData name="Marie Bloch Jespersen (mabj)" userId="S::mabj_pha.dk#ext#@aarhusuniversitet.onmicrosoft.com::a4f47742-ad2f-4566-a341-915541b93697" providerId="AD" clId="Web-{367FE92B-AA87-EA76-7A14-7740DF3174A3}" dt="2026-05-13T09:19:31.605" v="244" actId="14100"/>
          <ac:picMkLst>
            <pc:docMk/>
            <pc:sldMk cId="1279044152" sldId="295"/>
            <ac:picMk id="3" creationId="{17A9F0F6-2564-9706-D146-25BFF25A607A}"/>
          </ac:picMkLst>
        </pc:picChg>
      </pc:sldChg>
      <pc:sldChg chg="addSp delSp modSp">
        <pc:chgData name="Marie Bloch Jespersen (mabj)" userId="S::mabj_pha.dk#ext#@aarhusuniversitet.onmicrosoft.com::a4f47742-ad2f-4566-a341-915541b93697" providerId="AD" clId="Web-{367FE92B-AA87-EA76-7A14-7740DF3174A3}" dt="2026-05-13T11:59:58.818" v="1149" actId="20577"/>
        <pc:sldMkLst>
          <pc:docMk/>
          <pc:sldMk cId="3635045714" sldId="296"/>
        </pc:sldMkLst>
        <pc:spChg chg="mod">
          <ac:chgData name="Marie Bloch Jespersen (mabj)" userId="S::mabj_pha.dk#ext#@aarhusuniversitet.onmicrosoft.com::a4f47742-ad2f-4566-a341-915541b93697" providerId="AD" clId="Web-{367FE92B-AA87-EA76-7A14-7740DF3174A3}" dt="2026-05-13T11:55:08.282" v="1057" actId="1076"/>
          <ac:spMkLst>
            <pc:docMk/>
            <pc:sldMk cId="3635045714" sldId="296"/>
            <ac:spMk id="2" creationId="{21657D1B-0BCE-DA03-9580-FD191108C917}"/>
          </ac:spMkLst>
        </pc:spChg>
        <pc:spChg chg="mod">
          <ac:chgData name="Marie Bloch Jespersen (mabj)" userId="S::mabj_pha.dk#ext#@aarhusuniversitet.onmicrosoft.com::a4f47742-ad2f-4566-a341-915541b93697" providerId="AD" clId="Web-{367FE92B-AA87-EA76-7A14-7740DF3174A3}" dt="2026-05-13T11:55:22.907" v="1058" actId="14100"/>
          <ac:spMkLst>
            <pc:docMk/>
            <pc:sldMk cId="3635045714" sldId="296"/>
            <ac:spMk id="3" creationId="{946B5172-86AB-8BC6-A319-F1CA327692FC}"/>
          </ac:spMkLst>
        </pc:spChg>
        <pc:spChg chg="add mod">
          <ac:chgData name="Marie Bloch Jespersen (mabj)" userId="S::mabj_pha.dk#ext#@aarhusuniversitet.onmicrosoft.com::a4f47742-ad2f-4566-a341-915541b93697" providerId="AD" clId="Web-{367FE92B-AA87-EA76-7A14-7740DF3174A3}" dt="2026-05-13T11:59:58.818" v="1149" actId="20577"/>
          <ac:spMkLst>
            <pc:docMk/>
            <pc:sldMk cId="3635045714" sldId="296"/>
            <ac:spMk id="8" creationId="{8D2F5C4C-382E-2B92-F462-9110767AF335}"/>
          </ac:spMkLst>
        </pc:spChg>
      </pc:sldChg>
      <pc:sldChg chg="modSp">
        <pc:chgData name="Marie Bloch Jespersen (mabj)" userId="S::mabj_pha.dk#ext#@aarhusuniversitet.onmicrosoft.com::a4f47742-ad2f-4566-a341-915541b93697" providerId="AD" clId="Web-{367FE92B-AA87-EA76-7A14-7740DF3174A3}" dt="2026-05-13T11:37:48.122" v="1035" actId="20577"/>
        <pc:sldMkLst>
          <pc:docMk/>
          <pc:sldMk cId="1573271201" sldId="299"/>
        </pc:sldMkLst>
        <pc:spChg chg="mod">
          <ac:chgData name="Marie Bloch Jespersen (mabj)" userId="S::mabj_pha.dk#ext#@aarhusuniversitet.onmicrosoft.com::a4f47742-ad2f-4566-a341-915541b93697" providerId="AD" clId="Web-{367FE92B-AA87-EA76-7A14-7740DF3174A3}" dt="2026-05-13T11:35:06.260" v="983" actId="20577"/>
          <ac:spMkLst>
            <pc:docMk/>
            <pc:sldMk cId="1573271201" sldId="299"/>
            <ac:spMk id="3" creationId="{40C6D15A-B652-3BFA-C797-DF98EDAB5942}"/>
          </ac:spMkLst>
        </pc:spChg>
        <pc:spChg chg="mod">
          <ac:chgData name="Marie Bloch Jespersen (mabj)" userId="S::mabj_pha.dk#ext#@aarhusuniversitet.onmicrosoft.com::a4f47742-ad2f-4566-a341-915541b93697" providerId="AD" clId="Web-{367FE92B-AA87-EA76-7A14-7740DF3174A3}" dt="2026-05-13T11:37:48.122" v="1035" actId="20577"/>
          <ac:spMkLst>
            <pc:docMk/>
            <pc:sldMk cId="1573271201" sldId="299"/>
            <ac:spMk id="8" creationId="{8B026256-E6C6-9487-0D44-78F624899AEB}"/>
          </ac:spMkLst>
        </pc:spChg>
      </pc:sldChg>
      <pc:sldChg chg="addSp delSp modSp">
        <pc:chgData name="Marie Bloch Jespersen (mabj)" userId="S::mabj_pha.dk#ext#@aarhusuniversitet.onmicrosoft.com::a4f47742-ad2f-4566-a341-915541b93697" providerId="AD" clId="Web-{367FE92B-AA87-EA76-7A14-7740DF3174A3}" dt="2026-05-13T09:29:05.815" v="499" actId="1076"/>
        <pc:sldMkLst>
          <pc:docMk/>
          <pc:sldMk cId="545047782" sldId="304"/>
        </pc:sldMkLst>
        <pc:spChg chg="mod">
          <ac:chgData name="Marie Bloch Jespersen (mabj)" userId="S::mabj_pha.dk#ext#@aarhusuniversitet.onmicrosoft.com::a4f47742-ad2f-4566-a341-915541b93697" providerId="AD" clId="Web-{367FE92B-AA87-EA76-7A14-7740DF3174A3}" dt="2026-05-13T09:29:05.815" v="499" actId="1076"/>
          <ac:spMkLst>
            <pc:docMk/>
            <pc:sldMk cId="545047782" sldId="304"/>
            <ac:spMk id="8" creationId="{0FB76DA4-A703-DCAC-3D3F-25F0DE02E793}"/>
          </ac:spMkLst>
        </pc:spChg>
        <pc:picChg chg="add mod">
          <ac:chgData name="Marie Bloch Jespersen (mabj)" userId="S::mabj_pha.dk#ext#@aarhusuniversitet.onmicrosoft.com::a4f47742-ad2f-4566-a341-915541b93697" providerId="AD" clId="Web-{367FE92B-AA87-EA76-7A14-7740DF3174A3}" dt="2026-05-13T09:28:53.534" v="497" actId="1076"/>
          <ac:picMkLst>
            <pc:docMk/>
            <pc:sldMk cId="545047782" sldId="304"/>
            <ac:picMk id="5" creationId="{1FD15579-4CBB-552D-F06D-030C96FEAB53}"/>
          </ac:picMkLst>
        </pc:picChg>
      </pc:sldChg>
      <pc:sldChg chg="modSp">
        <pc:chgData name="Marie Bloch Jespersen (mabj)" userId="S::mabj_pha.dk#ext#@aarhusuniversitet.onmicrosoft.com::a4f47742-ad2f-4566-a341-915541b93697" providerId="AD" clId="Web-{367FE92B-AA87-EA76-7A14-7740DF3174A3}" dt="2026-05-13T10:44:12.576" v="649" actId="20577"/>
        <pc:sldMkLst>
          <pc:docMk/>
          <pc:sldMk cId="159290560" sldId="306"/>
        </pc:sldMkLst>
        <pc:spChg chg="mod">
          <ac:chgData name="Marie Bloch Jespersen (mabj)" userId="S::mabj_pha.dk#ext#@aarhusuniversitet.onmicrosoft.com::a4f47742-ad2f-4566-a341-915541b93697" providerId="AD" clId="Web-{367FE92B-AA87-EA76-7A14-7740DF3174A3}" dt="2026-05-13T10:44:12.576" v="649" actId="20577"/>
          <ac:spMkLst>
            <pc:docMk/>
            <pc:sldMk cId="159290560" sldId="306"/>
            <ac:spMk id="2" creationId="{F6CF0367-B3AF-26D7-18E6-D1E72BEA4D4C}"/>
          </ac:spMkLst>
        </pc:spChg>
      </pc:sldChg>
    </pc:docChg>
  </pc:docChgLst>
  <pc:docChgLst>
    <pc:chgData name="Jesper Juellund Jensen" userId="cec1f6f2-d0eb-4efd-a1bd-a4175788ba30" providerId="ADAL" clId="{A177C9D0-0FBF-54D5-9773-884E9F12A611}"/>
    <pc:docChg chg="undo redo custSel addSld delSld modSld sldOrd addSection modSection">
      <pc:chgData name="Jesper Juellund Jensen" userId="cec1f6f2-d0eb-4efd-a1bd-a4175788ba30" providerId="ADAL" clId="{A177C9D0-0FBF-54D5-9773-884E9F12A611}" dt="2026-05-20T07:19:18.557" v="2595" actId="2696"/>
      <pc:docMkLst>
        <pc:docMk/>
      </pc:docMkLst>
      <pc:sldChg chg="modSp mod">
        <pc:chgData name="Jesper Juellund Jensen" userId="cec1f6f2-d0eb-4efd-a1bd-a4175788ba30" providerId="ADAL" clId="{A177C9D0-0FBF-54D5-9773-884E9F12A611}" dt="2026-05-08T06:33:09.987" v="2045" actId="171"/>
        <pc:sldMkLst>
          <pc:docMk/>
          <pc:sldMk cId="3424942676" sldId="256"/>
        </pc:sldMkLst>
        <pc:spChg chg="mod">
          <ac:chgData name="Jesper Juellund Jensen" userId="cec1f6f2-d0eb-4efd-a1bd-a4175788ba30" providerId="ADAL" clId="{A177C9D0-0FBF-54D5-9773-884E9F12A611}" dt="2026-05-07T06:57:42.804" v="2019" actId="20577"/>
          <ac:spMkLst>
            <pc:docMk/>
            <pc:sldMk cId="3424942676" sldId="256"/>
            <ac:spMk id="3" creationId="{00000000-0000-0000-0000-000000000000}"/>
          </ac:spMkLst>
        </pc:spChg>
        <pc:spChg chg="mod">
          <ac:chgData name="Jesper Juellund Jensen" userId="cec1f6f2-d0eb-4efd-a1bd-a4175788ba30" providerId="ADAL" clId="{A177C9D0-0FBF-54D5-9773-884E9F12A611}" dt="2026-05-08T06:33:09.987" v="2045" actId="171"/>
          <ac:spMkLst>
            <pc:docMk/>
            <pc:sldMk cId="3424942676" sldId="256"/>
            <ac:spMk id="6" creationId="{CCA51231-EFC3-BB2B-68D1-B33265F66B16}"/>
          </ac:spMkLst>
        </pc:spChg>
      </pc:sldChg>
      <pc:sldChg chg="addSp modSp mod">
        <pc:chgData name="Jesper Juellund Jensen" userId="cec1f6f2-d0eb-4efd-a1bd-a4175788ba30" providerId="ADAL" clId="{A177C9D0-0FBF-54D5-9773-884E9F12A611}" dt="2026-05-08T10:36:28.180" v="2325" actId="114"/>
        <pc:sldMkLst>
          <pc:docMk/>
          <pc:sldMk cId="3336022018" sldId="257"/>
        </pc:sldMkLst>
        <pc:spChg chg="mod">
          <ac:chgData name="Jesper Juellund Jensen" userId="cec1f6f2-d0eb-4efd-a1bd-a4175788ba30" providerId="ADAL" clId="{A177C9D0-0FBF-54D5-9773-884E9F12A611}" dt="2026-05-08T10:35:01.978" v="2255" actId="20577"/>
          <ac:spMkLst>
            <pc:docMk/>
            <pc:sldMk cId="3336022018" sldId="257"/>
            <ac:spMk id="3" creationId="{C345D82A-D830-8337-C153-30A7086B7F37}"/>
          </ac:spMkLst>
        </pc:spChg>
        <pc:spChg chg="mod">
          <ac:chgData name="Jesper Juellund Jensen" userId="cec1f6f2-d0eb-4efd-a1bd-a4175788ba30" providerId="ADAL" clId="{A177C9D0-0FBF-54D5-9773-884E9F12A611}" dt="2026-05-08T10:35:26.473" v="2263"/>
          <ac:spMkLst>
            <pc:docMk/>
            <pc:sldMk cId="3336022018" sldId="257"/>
            <ac:spMk id="4" creationId="{A35588C8-F83D-2EE4-999E-1BDC24E6CB54}"/>
          </ac:spMkLst>
        </pc:spChg>
        <pc:spChg chg="add mod">
          <ac:chgData name="Jesper Juellund Jensen" userId="cec1f6f2-d0eb-4efd-a1bd-a4175788ba30" providerId="ADAL" clId="{A177C9D0-0FBF-54D5-9773-884E9F12A611}" dt="2026-05-08T10:36:28.180" v="2325" actId="114"/>
          <ac:spMkLst>
            <pc:docMk/>
            <pc:sldMk cId="3336022018" sldId="257"/>
            <ac:spMk id="6" creationId="{4B2144A6-C8ED-458A-DB9E-89F353B68188}"/>
          </ac:spMkLst>
        </pc:spChg>
      </pc:sldChg>
      <pc:sldChg chg="modSp mod modCm">
        <pc:chgData name="Jesper Juellund Jensen" userId="cec1f6f2-d0eb-4efd-a1bd-a4175788ba30" providerId="ADAL" clId="{A177C9D0-0FBF-54D5-9773-884E9F12A611}" dt="2026-05-19T13:54:37.132" v="2419" actId="14100"/>
        <pc:sldMkLst>
          <pc:docMk/>
          <pc:sldMk cId="3888252498" sldId="260"/>
        </pc:sldMkLst>
        <pc:spChg chg="mod">
          <ac:chgData name="Jesper Juellund Jensen" userId="cec1f6f2-d0eb-4efd-a1bd-a4175788ba30" providerId="ADAL" clId="{A177C9D0-0FBF-54D5-9773-884E9F12A611}" dt="2026-05-08T10:27:35.594" v="2222" actId="790"/>
          <ac:spMkLst>
            <pc:docMk/>
            <pc:sldMk cId="3888252498" sldId="260"/>
            <ac:spMk id="2" creationId="{AF0245A8-E3E9-611F-D503-7CA5A9B64EF1}"/>
          </ac:spMkLst>
        </pc:spChg>
        <pc:spChg chg="mod">
          <ac:chgData name="Jesper Juellund Jensen" userId="cec1f6f2-d0eb-4efd-a1bd-a4175788ba30" providerId="ADAL" clId="{A177C9D0-0FBF-54D5-9773-884E9F12A611}" dt="2026-05-19T13:54:37.132" v="2419" actId="14100"/>
          <ac:spMkLst>
            <pc:docMk/>
            <pc:sldMk cId="3888252498" sldId="260"/>
            <ac:spMk id="4" creationId="{81265354-E4A2-9D24-1168-F9F8B423C9D0}"/>
          </ac:spMkLst>
        </pc:spChg>
        <pc:extLst>
          <p:ext xmlns:p="http://schemas.openxmlformats.org/presentationml/2006/main" uri="{D6D511B9-2390-475A-947B-AFAB55BFBCF1}">
            <pc226:cmChg xmlns:pc226="http://schemas.microsoft.com/office/powerpoint/2022/06/main/command" chg="mod">
              <pc226:chgData name="Jesper Juellund Jensen" userId="cec1f6f2-d0eb-4efd-a1bd-a4175788ba30" providerId="ADAL" clId="{A177C9D0-0FBF-54D5-9773-884E9F12A611}" dt="2026-05-07T07:57:52.999" v="2023" actId="20577"/>
              <pc2:cmMkLst xmlns:pc2="http://schemas.microsoft.com/office/powerpoint/2019/9/main/command">
                <pc:docMk/>
                <pc:sldMk cId="3888252498" sldId="260"/>
                <pc2:cmMk id="{04C87126-E69E-42E1-A019-3496872E066C}"/>
              </pc2:cmMkLst>
            </pc226:cmChg>
          </p:ext>
        </pc:extLst>
      </pc:sldChg>
      <pc:sldChg chg="modSp">
        <pc:chgData name="Jesper Juellund Jensen" userId="cec1f6f2-d0eb-4efd-a1bd-a4175788ba30" providerId="ADAL" clId="{A177C9D0-0FBF-54D5-9773-884E9F12A611}" dt="2026-04-29T11:35:50.788" v="1791"/>
        <pc:sldMkLst>
          <pc:docMk/>
          <pc:sldMk cId="1753031201" sldId="261"/>
        </pc:sldMkLst>
        <pc:spChg chg="mod">
          <ac:chgData name="Jesper Juellund Jensen" userId="cec1f6f2-d0eb-4efd-a1bd-a4175788ba30" providerId="ADAL" clId="{A177C9D0-0FBF-54D5-9773-884E9F12A611}" dt="2026-04-29T11:35:50.788" v="1791"/>
          <ac:spMkLst>
            <pc:docMk/>
            <pc:sldMk cId="1753031201" sldId="261"/>
            <ac:spMk id="2" creationId="{A704010D-D7B5-5E10-5D51-287E6FA79BE5}"/>
          </ac:spMkLst>
        </pc:spChg>
      </pc:sldChg>
      <pc:sldChg chg="modSp mod modCm">
        <pc:chgData name="Jesper Juellund Jensen" userId="cec1f6f2-d0eb-4efd-a1bd-a4175788ba30" providerId="ADAL" clId="{A177C9D0-0FBF-54D5-9773-884E9F12A611}" dt="2026-05-08T09:42:17.736" v="2117" actId="20577"/>
        <pc:sldMkLst>
          <pc:docMk/>
          <pc:sldMk cId="1766211625" sldId="262"/>
        </pc:sldMkLst>
        <pc:spChg chg="mod">
          <ac:chgData name="Jesper Juellund Jensen" userId="cec1f6f2-d0eb-4efd-a1bd-a4175788ba30" providerId="ADAL" clId="{A177C9D0-0FBF-54D5-9773-884E9F12A611}" dt="2026-05-08T09:42:17.736" v="2117" actId="20577"/>
          <ac:spMkLst>
            <pc:docMk/>
            <pc:sldMk cId="1766211625" sldId="262"/>
            <ac:spMk id="2" creationId="{CB66D16D-F252-0AFD-5E7E-9C22A2F77B87}"/>
          </ac:spMkLst>
        </pc:spChg>
        <pc:spChg chg="mod">
          <ac:chgData name="Jesper Juellund Jensen" userId="cec1f6f2-d0eb-4efd-a1bd-a4175788ba30" providerId="ADAL" clId="{A177C9D0-0FBF-54D5-9773-884E9F12A611}" dt="2026-05-07T07:29:48.050" v="2021" actId="20577"/>
          <ac:spMkLst>
            <pc:docMk/>
            <pc:sldMk cId="1766211625" sldId="262"/>
            <ac:spMk id="3" creationId="{266F4119-5FBD-28A4-D298-ADCE1CD9BE7F}"/>
          </ac:spMkLst>
        </pc:spChg>
        <pc:extLst>
          <p:ext xmlns:p="http://schemas.openxmlformats.org/presentationml/2006/main" uri="{D6D511B9-2390-475A-947B-AFAB55BFBCF1}">
            <pc226:cmChg xmlns:pc226="http://schemas.microsoft.com/office/powerpoint/2022/06/main/command" chg="mod">
              <pc226:chgData name="Jesper Juellund Jensen" userId="cec1f6f2-d0eb-4efd-a1bd-a4175788ba30" providerId="ADAL" clId="{A177C9D0-0FBF-54D5-9773-884E9F12A611}" dt="2026-05-07T07:29:48.050" v="2021" actId="20577"/>
              <pc2:cmMkLst xmlns:pc2="http://schemas.microsoft.com/office/powerpoint/2019/9/main/command">
                <pc:docMk/>
                <pc:sldMk cId="1766211625" sldId="262"/>
                <pc2:cmMk id="{31279D11-0E43-43F9-A888-D39D37907270}"/>
              </pc2:cmMkLst>
            </pc226:cmChg>
          </p:ext>
        </pc:extLst>
      </pc:sldChg>
      <pc:sldChg chg="modSp mod">
        <pc:chgData name="Jesper Juellund Jensen" userId="cec1f6f2-d0eb-4efd-a1bd-a4175788ba30" providerId="ADAL" clId="{A177C9D0-0FBF-54D5-9773-884E9F12A611}" dt="2026-05-19T16:03:35.158" v="2546"/>
        <pc:sldMkLst>
          <pc:docMk/>
          <pc:sldMk cId="4110059904" sldId="263"/>
        </pc:sldMkLst>
        <pc:spChg chg="mod">
          <ac:chgData name="Jesper Juellund Jensen" userId="cec1f6f2-d0eb-4efd-a1bd-a4175788ba30" providerId="ADAL" clId="{A177C9D0-0FBF-54D5-9773-884E9F12A611}" dt="2026-05-19T16:03:35.158" v="2546"/>
          <ac:spMkLst>
            <pc:docMk/>
            <pc:sldMk cId="4110059904" sldId="263"/>
            <ac:spMk id="3" creationId="{87606E62-240E-E599-BF76-89A149393D80}"/>
          </ac:spMkLst>
        </pc:spChg>
      </pc:sldChg>
      <pc:sldChg chg="modNotesTx">
        <pc:chgData name="Jesper Juellund Jensen" userId="cec1f6f2-d0eb-4efd-a1bd-a4175788ba30" providerId="ADAL" clId="{A177C9D0-0FBF-54D5-9773-884E9F12A611}" dt="2026-05-19T13:53:13.886" v="2418" actId="20577"/>
        <pc:sldMkLst>
          <pc:docMk/>
          <pc:sldMk cId="3874961254" sldId="266"/>
        </pc:sldMkLst>
      </pc:sldChg>
      <pc:sldChg chg="modSp mod">
        <pc:chgData name="Jesper Juellund Jensen" userId="cec1f6f2-d0eb-4efd-a1bd-a4175788ba30" providerId="ADAL" clId="{A177C9D0-0FBF-54D5-9773-884E9F12A611}" dt="2026-05-19T16:04:38.952" v="2569" actId="790"/>
        <pc:sldMkLst>
          <pc:docMk/>
          <pc:sldMk cId="3710474312" sldId="267"/>
        </pc:sldMkLst>
        <pc:spChg chg="mod">
          <ac:chgData name="Jesper Juellund Jensen" userId="cec1f6f2-d0eb-4efd-a1bd-a4175788ba30" providerId="ADAL" clId="{A177C9D0-0FBF-54D5-9773-884E9F12A611}" dt="2026-05-19T16:04:38.952" v="2569" actId="790"/>
          <ac:spMkLst>
            <pc:docMk/>
            <pc:sldMk cId="3710474312" sldId="267"/>
            <ac:spMk id="2" creationId="{40839C1D-4D0E-2424-2B41-EBFC8E6FA670}"/>
          </ac:spMkLst>
        </pc:spChg>
        <pc:spChg chg="mod">
          <ac:chgData name="Jesper Juellund Jensen" userId="cec1f6f2-d0eb-4efd-a1bd-a4175788ba30" providerId="ADAL" clId="{A177C9D0-0FBF-54D5-9773-884E9F12A611}" dt="2026-05-19T16:04:11.975" v="2568" actId="20577"/>
          <ac:spMkLst>
            <pc:docMk/>
            <pc:sldMk cId="3710474312" sldId="267"/>
            <ac:spMk id="3" creationId="{3D3AEB94-6316-9D1E-4ED4-67229C158DB5}"/>
          </ac:spMkLst>
        </pc:spChg>
      </pc:sldChg>
      <pc:sldChg chg="modSp mod">
        <pc:chgData name="Jesper Juellund Jensen" userId="cec1f6f2-d0eb-4efd-a1bd-a4175788ba30" providerId="ADAL" clId="{A177C9D0-0FBF-54D5-9773-884E9F12A611}" dt="2026-05-19T14:45:07.581" v="2522" actId="20577"/>
        <pc:sldMkLst>
          <pc:docMk/>
          <pc:sldMk cId="3606151642" sldId="268"/>
        </pc:sldMkLst>
        <pc:spChg chg="mod">
          <ac:chgData name="Jesper Juellund Jensen" userId="cec1f6f2-d0eb-4efd-a1bd-a4175788ba30" providerId="ADAL" clId="{A177C9D0-0FBF-54D5-9773-884E9F12A611}" dt="2026-05-19T14:45:07.581" v="2522" actId="20577"/>
          <ac:spMkLst>
            <pc:docMk/>
            <pc:sldMk cId="3606151642" sldId="268"/>
            <ac:spMk id="3" creationId="{E74A8F6B-2834-6EFE-486E-BC103D7E489F}"/>
          </ac:spMkLst>
        </pc:spChg>
      </pc:sldChg>
      <pc:sldChg chg="addSp delSp modSp mod">
        <pc:chgData name="Jesper Juellund Jensen" userId="cec1f6f2-d0eb-4efd-a1bd-a4175788ba30" providerId="ADAL" clId="{A177C9D0-0FBF-54D5-9773-884E9F12A611}" dt="2026-04-29T12:13:41.141" v="1992" actId="1076"/>
        <pc:sldMkLst>
          <pc:docMk/>
          <pc:sldMk cId="244054921" sldId="271"/>
        </pc:sldMkLst>
        <pc:spChg chg="mod">
          <ac:chgData name="Jesper Juellund Jensen" userId="cec1f6f2-d0eb-4efd-a1bd-a4175788ba30" providerId="ADAL" clId="{A177C9D0-0FBF-54D5-9773-884E9F12A611}" dt="2026-04-29T11:34:57.983" v="1786"/>
          <ac:spMkLst>
            <pc:docMk/>
            <pc:sldMk cId="244054921" sldId="271"/>
            <ac:spMk id="2" creationId="{C06652C3-512A-E61A-0B00-B5FB7623A3A9}"/>
          </ac:spMkLst>
        </pc:spChg>
        <pc:spChg chg="mod">
          <ac:chgData name="Jesper Juellund Jensen" userId="cec1f6f2-d0eb-4efd-a1bd-a4175788ba30" providerId="ADAL" clId="{A177C9D0-0FBF-54D5-9773-884E9F12A611}" dt="2026-04-29T12:13:41.141" v="1992" actId="1076"/>
          <ac:spMkLst>
            <pc:docMk/>
            <pc:sldMk cId="244054921" sldId="271"/>
            <ac:spMk id="3" creationId="{67C55FAF-C6B1-D06D-B8C4-FB27D23164BC}"/>
          </ac:spMkLst>
        </pc:spChg>
        <pc:spChg chg="add mod">
          <ac:chgData name="Jesper Juellund Jensen" userId="cec1f6f2-d0eb-4efd-a1bd-a4175788ba30" providerId="ADAL" clId="{A177C9D0-0FBF-54D5-9773-884E9F12A611}" dt="2026-04-29T12:13:23.092" v="1967" actId="1076"/>
          <ac:spMkLst>
            <pc:docMk/>
            <pc:sldMk cId="244054921" sldId="271"/>
            <ac:spMk id="4" creationId="{B2568C48-8527-628F-C54E-929C8C3650D2}"/>
          </ac:spMkLst>
        </pc:spChg>
        <pc:spChg chg="add mod">
          <ac:chgData name="Jesper Juellund Jensen" userId="cec1f6f2-d0eb-4efd-a1bd-a4175788ba30" providerId="ADAL" clId="{A177C9D0-0FBF-54D5-9773-884E9F12A611}" dt="2026-04-29T12:13:37.959" v="1991" actId="1035"/>
          <ac:spMkLst>
            <pc:docMk/>
            <pc:sldMk cId="244054921" sldId="271"/>
            <ac:spMk id="5" creationId="{AD6F2B81-4940-926B-518D-4F12FAF9C8DB}"/>
          </ac:spMkLst>
        </pc:spChg>
        <pc:spChg chg="add mod">
          <ac:chgData name="Jesper Juellund Jensen" userId="cec1f6f2-d0eb-4efd-a1bd-a4175788ba30" providerId="ADAL" clId="{A177C9D0-0FBF-54D5-9773-884E9F12A611}" dt="2026-04-29T12:13:37.959" v="1991" actId="1035"/>
          <ac:spMkLst>
            <pc:docMk/>
            <pc:sldMk cId="244054921" sldId="271"/>
            <ac:spMk id="8" creationId="{0744700A-9A2D-151B-BB55-4D6ACC24BBA6}"/>
          </ac:spMkLst>
        </pc:spChg>
      </pc:sldChg>
      <pc:sldChg chg="modSp add del mod">
        <pc:chgData name="Jesper Juellund Jensen" userId="cec1f6f2-d0eb-4efd-a1bd-a4175788ba30" providerId="ADAL" clId="{A177C9D0-0FBF-54D5-9773-884E9F12A611}" dt="2026-05-19T16:03:00.982" v="2544" actId="1035"/>
        <pc:sldMkLst>
          <pc:docMk/>
          <pc:sldMk cId="759388696" sldId="273"/>
        </pc:sldMkLst>
        <pc:spChg chg="mod">
          <ac:chgData name="Jesper Juellund Jensen" userId="cec1f6f2-d0eb-4efd-a1bd-a4175788ba30" providerId="ADAL" clId="{A177C9D0-0FBF-54D5-9773-884E9F12A611}" dt="2026-05-08T09:41:25.667" v="2110" actId="20577"/>
          <ac:spMkLst>
            <pc:docMk/>
            <pc:sldMk cId="759388696" sldId="273"/>
            <ac:spMk id="3" creationId="{99531BEB-279A-F485-153A-073479134F75}"/>
          </ac:spMkLst>
        </pc:spChg>
        <pc:picChg chg="mod">
          <ac:chgData name="Jesper Juellund Jensen" userId="cec1f6f2-d0eb-4efd-a1bd-a4175788ba30" providerId="ADAL" clId="{A177C9D0-0FBF-54D5-9773-884E9F12A611}" dt="2026-05-19T16:03:00.982" v="2544" actId="1035"/>
          <ac:picMkLst>
            <pc:docMk/>
            <pc:sldMk cId="759388696" sldId="273"/>
            <ac:picMk id="5" creationId="{DD1325E1-98D1-5B3F-35E3-D6B6CC04AFB2}"/>
          </ac:picMkLst>
        </pc:picChg>
      </pc:sldChg>
      <pc:sldChg chg="addSp modSp add del mod">
        <pc:chgData name="Jesper Juellund Jensen" userId="cec1f6f2-d0eb-4efd-a1bd-a4175788ba30" providerId="ADAL" clId="{A177C9D0-0FBF-54D5-9773-884E9F12A611}" dt="2026-05-08T09:43:53.027" v="2137" actId="2085"/>
        <pc:sldMkLst>
          <pc:docMk/>
          <pc:sldMk cId="2328321910" sldId="275"/>
        </pc:sldMkLst>
        <pc:spChg chg="add mod">
          <ac:chgData name="Jesper Juellund Jensen" userId="cec1f6f2-d0eb-4efd-a1bd-a4175788ba30" providerId="ADAL" clId="{A177C9D0-0FBF-54D5-9773-884E9F12A611}" dt="2026-05-08T09:43:53.027" v="2137" actId="2085"/>
          <ac:spMkLst>
            <pc:docMk/>
            <pc:sldMk cId="2328321910" sldId="275"/>
            <ac:spMk id="5" creationId="{E1035F24-455F-AB9A-6D50-D6E91724E0CA}"/>
          </ac:spMkLst>
        </pc:spChg>
        <pc:spChg chg="mod">
          <ac:chgData name="Jesper Juellund Jensen" userId="cec1f6f2-d0eb-4efd-a1bd-a4175788ba30" providerId="ADAL" clId="{A177C9D0-0FBF-54D5-9773-884E9F12A611}" dt="2026-05-08T09:43:24.735" v="2133" actId="207"/>
          <ac:spMkLst>
            <pc:docMk/>
            <pc:sldMk cId="2328321910" sldId="275"/>
            <ac:spMk id="6" creationId="{D15A5E32-066C-0733-C73A-AB05C85398B7}"/>
          </ac:spMkLst>
        </pc:spChg>
      </pc:sldChg>
      <pc:sldChg chg="addSp modSp add del mod modCm">
        <pc:chgData name="Jesper Juellund Jensen" userId="cec1f6f2-d0eb-4efd-a1bd-a4175788ba30" providerId="ADAL" clId="{A177C9D0-0FBF-54D5-9773-884E9F12A611}" dt="2026-05-08T09:44:50.671" v="2145"/>
        <pc:sldMkLst>
          <pc:docMk/>
          <pc:sldMk cId="2124356662" sldId="276"/>
        </pc:sldMkLst>
        <pc:spChg chg="mod">
          <ac:chgData name="Jesper Juellund Jensen" userId="cec1f6f2-d0eb-4efd-a1bd-a4175788ba30" providerId="ADAL" clId="{A177C9D0-0FBF-54D5-9773-884E9F12A611}" dt="2026-04-29T11:42:09.673" v="1803" actId="20577"/>
          <ac:spMkLst>
            <pc:docMk/>
            <pc:sldMk cId="2124356662" sldId="276"/>
            <ac:spMk id="2" creationId="{6622E84C-7F0F-CC42-4FC8-2400D98CC85F}"/>
          </ac:spMkLst>
        </pc:spChg>
        <pc:spChg chg="add mod">
          <ac:chgData name="Jesper Juellund Jensen" userId="cec1f6f2-d0eb-4efd-a1bd-a4175788ba30" providerId="ADAL" clId="{A177C9D0-0FBF-54D5-9773-884E9F12A611}" dt="2026-05-08T09:44:50.671" v="2145"/>
          <ac:spMkLst>
            <pc:docMk/>
            <pc:sldMk cId="2124356662" sldId="276"/>
            <ac:spMk id="8" creationId="{92BA63E8-55B6-4032-8C29-83ACDBE2E775}"/>
          </ac:spMkLst>
        </pc:spChg>
        <pc:extLst>
          <p:ext xmlns:p="http://schemas.openxmlformats.org/presentationml/2006/main" uri="{D6D511B9-2390-475A-947B-AFAB55BFBCF1}">
            <pc226:cmChg xmlns:pc226="http://schemas.microsoft.com/office/powerpoint/2022/06/main/command" chg="mod">
              <pc226:chgData name="Jesper Juellund Jensen" userId="cec1f6f2-d0eb-4efd-a1bd-a4175788ba30" providerId="ADAL" clId="{A177C9D0-0FBF-54D5-9773-884E9F12A611}" dt="2026-04-29T11:42:09.673" v="1803" actId="20577"/>
              <pc2:cmMkLst xmlns:pc2="http://schemas.microsoft.com/office/powerpoint/2019/9/main/command">
                <pc:docMk/>
                <pc:sldMk cId="2124356662" sldId="276"/>
                <pc2:cmMk id="{BCC3586A-B94A-4791-9505-96764EEEBC96}"/>
              </pc2:cmMkLst>
            </pc226:cmChg>
          </p:ext>
        </pc:extLst>
      </pc:sldChg>
      <pc:sldChg chg="modSp add del mod">
        <pc:chgData name="Jesper Juellund Jensen" userId="cec1f6f2-d0eb-4efd-a1bd-a4175788ba30" providerId="ADAL" clId="{A177C9D0-0FBF-54D5-9773-884E9F12A611}" dt="2026-04-29T12:42:09.212" v="2004" actId="113"/>
        <pc:sldMkLst>
          <pc:docMk/>
          <pc:sldMk cId="3026192674" sldId="280"/>
        </pc:sldMkLst>
        <pc:spChg chg="mod">
          <ac:chgData name="Jesper Juellund Jensen" userId="cec1f6f2-d0eb-4efd-a1bd-a4175788ba30" providerId="ADAL" clId="{A177C9D0-0FBF-54D5-9773-884E9F12A611}" dt="2026-04-29T12:42:09.212" v="2004" actId="113"/>
          <ac:spMkLst>
            <pc:docMk/>
            <pc:sldMk cId="3026192674" sldId="280"/>
            <ac:spMk id="3" creationId="{BA07D202-482C-057E-699A-2F87063B3305}"/>
          </ac:spMkLst>
        </pc:spChg>
      </pc:sldChg>
      <pc:sldChg chg="modSp ord">
        <pc:chgData name="Jesper Juellund Jensen" userId="cec1f6f2-d0eb-4efd-a1bd-a4175788ba30" providerId="ADAL" clId="{A177C9D0-0FBF-54D5-9773-884E9F12A611}" dt="2026-05-19T16:04:43.255" v="2570"/>
        <pc:sldMkLst>
          <pc:docMk/>
          <pc:sldMk cId="3355638106" sldId="283"/>
        </pc:sldMkLst>
        <pc:spChg chg="mod">
          <ac:chgData name="Jesper Juellund Jensen" userId="cec1f6f2-d0eb-4efd-a1bd-a4175788ba30" providerId="ADAL" clId="{A177C9D0-0FBF-54D5-9773-884E9F12A611}" dt="2026-05-19T16:04:43.255" v="2570"/>
          <ac:spMkLst>
            <pc:docMk/>
            <pc:sldMk cId="3355638106" sldId="283"/>
            <ac:spMk id="2" creationId="{7B5D344A-8EF9-218F-8B7B-AEFA5DD15D22}"/>
          </ac:spMkLst>
        </pc:spChg>
      </pc:sldChg>
      <pc:sldChg chg="del mod ord modShow">
        <pc:chgData name="Jesper Juellund Jensen" userId="cec1f6f2-d0eb-4efd-a1bd-a4175788ba30" providerId="ADAL" clId="{A177C9D0-0FBF-54D5-9773-884E9F12A611}" dt="2026-05-19T13:52:12.339" v="2417" actId="2696"/>
        <pc:sldMkLst>
          <pc:docMk/>
          <pc:sldMk cId="1033564478" sldId="284"/>
        </pc:sldMkLst>
      </pc:sldChg>
      <pc:sldChg chg="modSp mod">
        <pc:chgData name="Jesper Juellund Jensen" userId="cec1f6f2-d0eb-4efd-a1bd-a4175788ba30" providerId="ADAL" clId="{A177C9D0-0FBF-54D5-9773-884E9F12A611}" dt="2026-05-19T16:04:54.828" v="2572" actId="20577"/>
        <pc:sldMkLst>
          <pc:docMk/>
          <pc:sldMk cId="951841742" sldId="286"/>
        </pc:sldMkLst>
        <pc:spChg chg="mod">
          <ac:chgData name="Jesper Juellund Jensen" userId="cec1f6f2-d0eb-4efd-a1bd-a4175788ba30" providerId="ADAL" clId="{A177C9D0-0FBF-54D5-9773-884E9F12A611}" dt="2026-05-08T09:38:13.179" v="2109" actId="20577"/>
          <ac:spMkLst>
            <pc:docMk/>
            <pc:sldMk cId="951841742" sldId="286"/>
            <ac:spMk id="2" creationId="{192BF302-7671-A047-A415-BD03A7406962}"/>
          </ac:spMkLst>
        </pc:spChg>
        <pc:spChg chg="mod">
          <ac:chgData name="Jesper Juellund Jensen" userId="cec1f6f2-d0eb-4efd-a1bd-a4175788ba30" providerId="ADAL" clId="{A177C9D0-0FBF-54D5-9773-884E9F12A611}" dt="2026-05-08T09:17:00.275" v="2081" actId="255"/>
          <ac:spMkLst>
            <pc:docMk/>
            <pc:sldMk cId="951841742" sldId="286"/>
            <ac:spMk id="3" creationId="{78C62681-EA5C-076C-D1EC-F744DA6ACEAB}"/>
          </ac:spMkLst>
        </pc:spChg>
        <pc:spChg chg="mod">
          <ac:chgData name="Jesper Juellund Jensen" userId="cec1f6f2-d0eb-4efd-a1bd-a4175788ba30" providerId="ADAL" clId="{A177C9D0-0FBF-54D5-9773-884E9F12A611}" dt="2026-05-19T16:04:54.828" v="2572" actId="20577"/>
          <ac:spMkLst>
            <pc:docMk/>
            <pc:sldMk cId="951841742" sldId="286"/>
            <ac:spMk id="5" creationId="{83EF27F6-46F0-B089-805A-CA27DB0DD6A1}"/>
          </ac:spMkLst>
        </pc:spChg>
        <pc:picChg chg="mod">
          <ac:chgData name="Jesper Juellund Jensen" userId="cec1f6f2-d0eb-4efd-a1bd-a4175788ba30" providerId="ADAL" clId="{A177C9D0-0FBF-54D5-9773-884E9F12A611}" dt="2026-05-08T09:17:17.166" v="2102" actId="1038"/>
          <ac:picMkLst>
            <pc:docMk/>
            <pc:sldMk cId="951841742" sldId="286"/>
            <ac:picMk id="4" creationId="{38FB623A-483C-E8DD-4D2D-BFA13481CD64}"/>
          </ac:picMkLst>
        </pc:picChg>
      </pc:sldChg>
      <pc:sldChg chg="addSp delSp modSp mod">
        <pc:chgData name="Jesper Juellund Jensen" userId="cec1f6f2-d0eb-4efd-a1bd-a4175788ba30" providerId="ADAL" clId="{A177C9D0-0FBF-54D5-9773-884E9F12A611}" dt="2026-05-19T16:33:13.343" v="2594" actId="122"/>
        <pc:sldMkLst>
          <pc:docMk/>
          <pc:sldMk cId="1841867165" sldId="287"/>
        </pc:sldMkLst>
        <pc:spChg chg="mod">
          <ac:chgData name="Jesper Juellund Jensen" userId="cec1f6f2-d0eb-4efd-a1bd-a4175788ba30" providerId="ADAL" clId="{A177C9D0-0FBF-54D5-9773-884E9F12A611}" dt="2026-05-07T08:23:15.162" v="2038" actId="790"/>
          <ac:spMkLst>
            <pc:docMk/>
            <pc:sldMk cId="1841867165" sldId="287"/>
            <ac:spMk id="2" creationId="{E7106CC2-B3C4-8B58-A545-7D14E42AE715}"/>
          </ac:spMkLst>
        </pc:spChg>
        <pc:spChg chg="mod">
          <ac:chgData name="Jesper Juellund Jensen" userId="cec1f6f2-d0eb-4efd-a1bd-a4175788ba30" providerId="ADAL" clId="{A177C9D0-0FBF-54D5-9773-884E9F12A611}" dt="2026-05-07T08:23:10.099" v="2037" actId="790"/>
          <ac:spMkLst>
            <pc:docMk/>
            <pc:sldMk cId="1841867165" sldId="287"/>
            <ac:spMk id="3" creationId="{9C56BA2E-2C2A-F6DF-4EA4-581B12A2E1D8}"/>
          </ac:spMkLst>
        </pc:spChg>
        <pc:spChg chg="mod">
          <ac:chgData name="Jesper Juellund Jensen" userId="cec1f6f2-d0eb-4efd-a1bd-a4175788ba30" providerId="ADAL" clId="{A177C9D0-0FBF-54D5-9773-884E9F12A611}" dt="2026-05-19T16:33:13.343" v="2594" actId="122"/>
          <ac:spMkLst>
            <pc:docMk/>
            <pc:sldMk cId="1841867165" sldId="287"/>
            <ac:spMk id="4" creationId="{D338730D-FB15-E812-CF59-7C798065A275}"/>
          </ac:spMkLst>
        </pc:spChg>
        <pc:spChg chg="add mod">
          <ac:chgData name="Jesper Juellund Jensen" userId="cec1f6f2-d0eb-4efd-a1bd-a4175788ba30" providerId="ADAL" clId="{A177C9D0-0FBF-54D5-9773-884E9F12A611}" dt="2026-05-08T10:15:48.513" v="2179" actId="1076"/>
          <ac:spMkLst>
            <pc:docMk/>
            <pc:sldMk cId="1841867165" sldId="287"/>
            <ac:spMk id="9" creationId="{BE83D640-B373-591C-54FF-ED7C7C01D577}"/>
          </ac:spMkLst>
        </pc:spChg>
        <pc:picChg chg="mod">
          <ac:chgData name="Jesper Juellund Jensen" userId="cec1f6f2-d0eb-4efd-a1bd-a4175788ba30" providerId="ADAL" clId="{A177C9D0-0FBF-54D5-9773-884E9F12A611}" dt="2026-05-08T10:15:39.690" v="2177" actId="1076"/>
          <ac:picMkLst>
            <pc:docMk/>
            <pc:sldMk cId="1841867165" sldId="287"/>
            <ac:picMk id="5" creationId="{49E278EB-C03C-B72E-CD36-3BAA0EF63B7F}"/>
          </ac:picMkLst>
        </pc:picChg>
        <pc:picChg chg="add mod">
          <ac:chgData name="Jesper Juellund Jensen" userId="cec1f6f2-d0eb-4efd-a1bd-a4175788ba30" providerId="ADAL" clId="{A177C9D0-0FBF-54D5-9773-884E9F12A611}" dt="2026-05-08T10:15:42.856" v="2178" actId="1076"/>
          <ac:picMkLst>
            <pc:docMk/>
            <pc:sldMk cId="1841867165" sldId="287"/>
            <ac:picMk id="15" creationId="{A4322AA2-1BDC-9F4A-C098-2FC68DF8FC97}"/>
          </ac:picMkLst>
        </pc:picChg>
      </pc:sldChg>
      <pc:sldChg chg="modSp mod modCm">
        <pc:chgData name="Jesper Juellund Jensen" userId="cec1f6f2-d0eb-4efd-a1bd-a4175788ba30" providerId="ADAL" clId="{A177C9D0-0FBF-54D5-9773-884E9F12A611}" dt="2026-05-08T10:36:59.764" v="2329" actId="20577"/>
        <pc:sldMkLst>
          <pc:docMk/>
          <pc:sldMk cId="3288730025" sldId="288"/>
        </pc:sldMkLst>
        <pc:spChg chg="mod">
          <ac:chgData name="Jesper Juellund Jensen" userId="cec1f6f2-d0eb-4efd-a1bd-a4175788ba30" providerId="ADAL" clId="{A177C9D0-0FBF-54D5-9773-884E9F12A611}" dt="2026-05-08T10:36:59.764" v="2329" actId="20577"/>
          <ac:spMkLst>
            <pc:docMk/>
            <pc:sldMk cId="3288730025" sldId="288"/>
            <ac:spMk id="3" creationId="{241A477D-0236-34CA-A911-FB13DF5AF6B1}"/>
          </ac:spMkLst>
        </pc:spChg>
        <pc:extLst>
          <p:ext xmlns:p="http://schemas.openxmlformats.org/presentationml/2006/main" uri="{D6D511B9-2390-475A-947B-AFAB55BFBCF1}">
            <pc226:cmChg xmlns:pc226="http://schemas.microsoft.com/office/powerpoint/2022/06/main/command" chg="mod">
              <pc226:chgData name="Jesper Juellund Jensen" userId="cec1f6f2-d0eb-4efd-a1bd-a4175788ba30" providerId="ADAL" clId="{A177C9D0-0FBF-54D5-9773-884E9F12A611}" dt="2026-05-08T10:36:59.764" v="2329" actId="20577"/>
              <pc2:cmMkLst xmlns:pc2="http://schemas.microsoft.com/office/powerpoint/2019/9/main/command">
                <pc:docMk/>
                <pc:sldMk cId="3288730025" sldId="288"/>
                <pc2:cmMk id="{FD6A8A9E-18A0-408C-AD06-CEE7FD03DBED}"/>
              </pc2:cmMkLst>
            </pc226:cmChg>
          </p:ext>
        </pc:extLst>
      </pc:sldChg>
      <pc:sldChg chg="modSp mod">
        <pc:chgData name="Jesper Juellund Jensen" userId="cec1f6f2-d0eb-4efd-a1bd-a4175788ba30" providerId="ADAL" clId="{A177C9D0-0FBF-54D5-9773-884E9F12A611}" dt="2026-05-19T16:03:26.944" v="2545"/>
        <pc:sldMkLst>
          <pc:docMk/>
          <pc:sldMk cId="2143971057" sldId="291"/>
        </pc:sldMkLst>
        <pc:spChg chg="mod">
          <ac:chgData name="Jesper Juellund Jensen" userId="cec1f6f2-d0eb-4efd-a1bd-a4175788ba30" providerId="ADAL" clId="{A177C9D0-0FBF-54D5-9773-884E9F12A611}" dt="2026-05-19T16:03:26.944" v="2545"/>
          <ac:spMkLst>
            <pc:docMk/>
            <pc:sldMk cId="2143971057" sldId="291"/>
            <ac:spMk id="3" creationId="{7BB0256D-4ADC-A869-FC22-EA06A6CB06EE}"/>
          </ac:spMkLst>
        </pc:spChg>
      </pc:sldChg>
      <pc:sldChg chg="modSp mod">
        <pc:chgData name="Jesper Juellund Jensen" userId="cec1f6f2-d0eb-4efd-a1bd-a4175788ba30" providerId="ADAL" clId="{A177C9D0-0FBF-54D5-9773-884E9F12A611}" dt="2026-05-08T09:42:23.463" v="2120" actId="20577"/>
        <pc:sldMkLst>
          <pc:docMk/>
          <pc:sldMk cId="2205174411" sldId="292"/>
        </pc:sldMkLst>
        <pc:spChg chg="mod">
          <ac:chgData name="Jesper Juellund Jensen" userId="cec1f6f2-d0eb-4efd-a1bd-a4175788ba30" providerId="ADAL" clId="{A177C9D0-0FBF-54D5-9773-884E9F12A611}" dt="2026-05-08T09:42:23.463" v="2120" actId="20577"/>
          <ac:spMkLst>
            <pc:docMk/>
            <pc:sldMk cId="2205174411" sldId="292"/>
            <ac:spMk id="2" creationId="{F29D0BF3-5A77-0D24-793C-69C1E48FCEA0}"/>
          </ac:spMkLst>
        </pc:spChg>
      </pc:sldChg>
      <pc:sldChg chg="modSp mod">
        <pc:chgData name="Jesper Juellund Jensen" userId="cec1f6f2-d0eb-4efd-a1bd-a4175788ba30" providerId="ADAL" clId="{A177C9D0-0FBF-54D5-9773-884E9F12A611}" dt="2026-05-08T10:27:06.225" v="2221" actId="790"/>
        <pc:sldMkLst>
          <pc:docMk/>
          <pc:sldMk cId="2254486104" sldId="293"/>
        </pc:sldMkLst>
        <pc:spChg chg="mod">
          <ac:chgData name="Jesper Juellund Jensen" userId="cec1f6f2-d0eb-4efd-a1bd-a4175788ba30" providerId="ADAL" clId="{A177C9D0-0FBF-54D5-9773-884E9F12A611}" dt="2026-05-08T10:26:56.808" v="2220" actId="20577"/>
          <ac:spMkLst>
            <pc:docMk/>
            <pc:sldMk cId="2254486104" sldId="293"/>
            <ac:spMk id="2" creationId="{F47D5633-7B78-C267-CF17-C1856B0CF37E}"/>
          </ac:spMkLst>
        </pc:spChg>
        <pc:spChg chg="mod">
          <ac:chgData name="Jesper Juellund Jensen" userId="cec1f6f2-d0eb-4efd-a1bd-a4175788ba30" providerId="ADAL" clId="{A177C9D0-0FBF-54D5-9773-884E9F12A611}" dt="2026-05-08T10:27:06.225" v="2221" actId="790"/>
          <ac:spMkLst>
            <pc:docMk/>
            <pc:sldMk cId="2254486104" sldId="293"/>
            <ac:spMk id="3" creationId="{584F78A2-6605-FACA-04D3-ED48091157C3}"/>
          </ac:spMkLst>
        </pc:spChg>
      </pc:sldChg>
      <pc:sldChg chg="modSp mod">
        <pc:chgData name="Jesper Juellund Jensen" userId="cec1f6f2-d0eb-4efd-a1bd-a4175788ba30" providerId="ADAL" clId="{A177C9D0-0FBF-54D5-9773-884E9F12A611}" dt="2026-05-08T10:25:32.800" v="2218" actId="20577"/>
        <pc:sldMkLst>
          <pc:docMk/>
          <pc:sldMk cId="3635045714" sldId="296"/>
        </pc:sldMkLst>
        <pc:spChg chg="mod">
          <ac:chgData name="Jesper Juellund Jensen" userId="cec1f6f2-d0eb-4efd-a1bd-a4175788ba30" providerId="ADAL" clId="{A177C9D0-0FBF-54D5-9773-884E9F12A611}" dt="2026-05-08T10:25:32.800" v="2218" actId="20577"/>
          <ac:spMkLst>
            <pc:docMk/>
            <pc:sldMk cId="3635045714" sldId="296"/>
            <ac:spMk id="3" creationId="{946B5172-86AB-8BC6-A319-F1CA327692FC}"/>
          </ac:spMkLst>
        </pc:spChg>
      </pc:sldChg>
      <pc:sldChg chg="modSp mod ord">
        <pc:chgData name="Jesper Juellund Jensen" userId="cec1f6f2-d0eb-4efd-a1bd-a4175788ba30" providerId="ADAL" clId="{A177C9D0-0FBF-54D5-9773-884E9F12A611}" dt="2026-05-08T10:24:41.195" v="2194" actId="1076"/>
        <pc:sldMkLst>
          <pc:docMk/>
          <pc:sldMk cId="1048004965" sldId="297"/>
        </pc:sldMkLst>
        <pc:spChg chg="mod">
          <ac:chgData name="Jesper Juellund Jensen" userId="cec1f6f2-d0eb-4efd-a1bd-a4175788ba30" providerId="ADAL" clId="{A177C9D0-0FBF-54D5-9773-884E9F12A611}" dt="2026-05-08T10:23:44.381" v="2180" actId="20577"/>
          <ac:spMkLst>
            <pc:docMk/>
            <pc:sldMk cId="1048004965" sldId="297"/>
            <ac:spMk id="2" creationId="{7BA4AE41-D7D7-E006-08CE-D191E428945C}"/>
          </ac:spMkLst>
        </pc:spChg>
        <pc:spChg chg="mod">
          <ac:chgData name="Jesper Juellund Jensen" userId="cec1f6f2-d0eb-4efd-a1bd-a4175788ba30" providerId="ADAL" clId="{A177C9D0-0FBF-54D5-9773-884E9F12A611}" dt="2026-05-08T10:24:41.195" v="2194" actId="1076"/>
          <ac:spMkLst>
            <pc:docMk/>
            <pc:sldMk cId="1048004965" sldId="297"/>
            <ac:spMk id="3" creationId="{03545D7A-728E-010A-C08F-C19C2E28B10D}"/>
          </ac:spMkLst>
        </pc:spChg>
      </pc:sldChg>
      <pc:sldChg chg="modSp del mod">
        <pc:chgData name="Jesper Juellund Jensen" userId="cec1f6f2-d0eb-4efd-a1bd-a4175788ba30" providerId="ADAL" clId="{A177C9D0-0FBF-54D5-9773-884E9F12A611}" dt="2026-05-20T07:19:18.557" v="2595" actId="2696"/>
        <pc:sldMkLst>
          <pc:docMk/>
          <pc:sldMk cId="3848753776" sldId="305"/>
        </pc:sldMkLst>
        <pc:spChg chg="mod">
          <ac:chgData name="Jesper Juellund Jensen" userId="cec1f6f2-d0eb-4efd-a1bd-a4175788ba30" providerId="ADAL" clId="{A177C9D0-0FBF-54D5-9773-884E9F12A611}" dt="2026-05-19T13:51:49.201" v="2416" actId="20577"/>
          <ac:spMkLst>
            <pc:docMk/>
            <pc:sldMk cId="3848753776" sldId="305"/>
            <ac:spMk id="11" creationId="{8D973E06-C233-72CC-4C65-3596D06AB3B0}"/>
          </ac:spMkLst>
        </pc:spChg>
      </pc:sldChg>
      <pc:sldChg chg="modSp add mod ord">
        <pc:chgData name="Jesper Juellund Jensen" userId="cec1f6f2-d0eb-4efd-a1bd-a4175788ba30" providerId="ADAL" clId="{A177C9D0-0FBF-54D5-9773-884E9F12A611}" dt="2026-05-08T08:45:35.086" v="2071" actId="20577"/>
        <pc:sldMkLst>
          <pc:docMk/>
          <pc:sldMk cId="159290560" sldId="306"/>
        </pc:sldMkLst>
        <pc:spChg chg="mod">
          <ac:chgData name="Jesper Juellund Jensen" userId="cec1f6f2-d0eb-4efd-a1bd-a4175788ba30" providerId="ADAL" clId="{A177C9D0-0FBF-54D5-9773-884E9F12A611}" dt="2026-05-08T08:45:35.086" v="2071" actId="20577"/>
          <ac:spMkLst>
            <pc:docMk/>
            <pc:sldMk cId="159290560" sldId="306"/>
            <ac:spMk id="2" creationId="{F6CF0367-B3AF-26D7-18E6-D1E72BEA4D4C}"/>
          </ac:spMkLst>
        </pc:spChg>
      </pc:sldChg>
      <pc:sldChg chg="modSp mod modShow modNotesTx">
        <pc:chgData name="Jesper Juellund Jensen" userId="cec1f6f2-d0eb-4efd-a1bd-a4175788ba30" providerId="ADAL" clId="{A177C9D0-0FBF-54D5-9773-884E9F12A611}" dt="2026-05-19T13:56:37.695" v="2508" actId="20577"/>
        <pc:sldMkLst>
          <pc:docMk/>
          <pc:sldMk cId="1506254249" sldId="307"/>
        </pc:sldMkLst>
        <pc:spChg chg="mod">
          <ac:chgData name="Jesper Juellund Jensen" userId="cec1f6f2-d0eb-4efd-a1bd-a4175788ba30" providerId="ADAL" clId="{A177C9D0-0FBF-54D5-9773-884E9F12A611}" dt="2026-05-19T13:56:37.695" v="2508" actId="20577"/>
          <ac:spMkLst>
            <pc:docMk/>
            <pc:sldMk cId="1506254249" sldId="307"/>
            <ac:spMk id="3" creationId="{E76FD6E3-AAD1-813E-4D35-57D85ED2078E}"/>
          </ac:spMkLst>
        </pc:spChg>
      </pc:sldChg>
    </pc:docChg>
  </pc:docChgLst>
  <pc:docChgLst>
    <pc:chgData name="Lise Møller" userId="S::lism_kp.dk#ext#@aarhusuniversitet.onmicrosoft.com::e2fe3263-8136-465f-ba37-bf3455e5bffe" providerId="AD" clId="Web-{EA85FE22-B2D2-BA33-AE0C-924D52D23706}"/>
    <pc:docChg chg="modSld sldOrd">
      <pc:chgData name="Lise Møller" userId="S::lism_kp.dk#ext#@aarhusuniversitet.onmicrosoft.com::e2fe3263-8136-465f-ba37-bf3455e5bffe" providerId="AD" clId="Web-{EA85FE22-B2D2-BA33-AE0C-924D52D23706}" dt="2026-04-29T12:50:13.870" v="582" actId="20577"/>
      <pc:docMkLst>
        <pc:docMk/>
      </pc:docMkLst>
      <pc:sldChg chg="modSp">
        <pc:chgData name="Lise Møller" userId="S::lism_kp.dk#ext#@aarhusuniversitet.onmicrosoft.com::e2fe3263-8136-465f-ba37-bf3455e5bffe" providerId="AD" clId="Web-{EA85FE22-B2D2-BA33-AE0C-924D52D23706}" dt="2026-04-29T12:49:38.713" v="581" actId="20577"/>
        <pc:sldMkLst>
          <pc:docMk/>
          <pc:sldMk cId="2397176956" sldId="259"/>
        </pc:sldMkLst>
        <pc:spChg chg="mod">
          <ac:chgData name="Lise Møller" userId="S::lism_kp.dk#ext#@aarhusuniversitet.onmicrosoft.com::e2fe3263-8136-465f-ba37-bf3455e5bffe" providerId="AD" clId="Web-{EA85FE22-B2D2-BA33-AE0C-924D52D23706}" dt="2026-04-29T12:49:38.713" v="581" actId="20577"/>
          <ac:spMkLst>
            <pc:docMk/>
            <pc:sldMk cId="2397176956" sldId="259"/>
            <ac:spMk id="3" creationId="{D4963F8D-669C-4DCF-60E4-897B30119C4F}"/>
          </ac:spMkLst>
        </pc:spChg>
      </pc:sldChg>
      <pc:sldChg chg="addSp modSp mod setBg">
        <pc:chgData name="Lise Møller" userId="S::lism_kp.dk#ext#@aarhusuniversitet.onmicrosoft.com::e2fe3263-8136-465f-ba37-bf3455e5bffe" providerId="AD" clId="Web-{EA85FE22-B2D2-BA33-AE0C-924D52D23706}" dt="2026-04-29T12:48:52.635" v="513" actId="20577"/>
        <pc:sldMkLst>
          <pc:docMk/>
          <pc:sldMk cId="3888252498" sldId="260"/>
        </pc:sldMkLst>
        <pc:spChg chg="mod">
          <ac:chgData name="Lise Møller" userId="S::lism_kp.dk#ext#@aarhusuniversitet.onmicrosoft.com::e2fe3263-8136-465f-ba37-bf3455e5bffe" providerId="AD" clId="Web-{EA85FE22-B2D2-BA33-AE0C-924D52D23706}" dt="2026-04-29T12:46:56.870" v="416"/>
          <ac:spMkLst>
            <pc:docMk/>
            <pc:sldMk cId="3888252498" sldId="260"/>
            <ac:spMk id="2" creationId="{AF0245A8-E3E9-611F-D503-7CA5A9B64EF1}"/>
          </ac:spMkLst>
        </pc:spChg>
      </pc:sldChg>
    </pc:docChg>
  </pc:docChgLst>
  <pc:docChgLst>
    <pc:chgData name="Lise Møller" userId="S::lism_kp.dk#ext#@aarhusuniversitet.onmicrosoft.com::e2fe3263-8136-465f-ba37-bf3455e5bffe" providerId="AD" clId="Web-{632D93B3-2651-0CA6-9C01-E100256F4A02}"/>
    <pc:docChg chg="addSld delSld modSld sldOrd modSection">
      <pc:chgData name="Lise Møller" userId="S::lism_kp.dk#ext#@aarhusuniversitet.onmicrosoft.com::e2fe3263-8136-465f-ba37-bf3455e5bffe" providerId="AD" clId="Web-{632D93B3-2651-0CA6-9C01-E100256F4A02}" dt="2026-05-01T14:49:52.493" v="832" actId="20577"/>
      <pc:docMkLst>
        <pc:docMk/>
      </pc:docMkLst>
      <pc:sldChg chg="modSp">
        <pc:chgData name="Lise Møller" userId="S::lism_kp.dk#ext#@aarhusuniversitet.onmicrosoft.com::e2fe3263-8136-465f-ba37-bf3455e5bffe" providerId="AD" clId="Web-{632D93B3-2651-0CA6-9C01-E100256F4A02}" dt="2026-04-30T14:14:19.097" v="245" actId="14100"/>
        <pc:sldMkLst>
          <pc:docMk/>
          <pc:sldMk cId="3336022018" sldId="257"/>
        </pc:sldMkLst>
        <pc:spChg chg="mod">
          <ac:chgData name="Lise Møller" userId="S::lism_kp.dk#ext#@aarhusuniversitet.onmicrosoft.com::e2fe3263-8136-465f-ba37-bf3455e5bffe" providerId="AD" clId="Web-{632D93B3-2651-0CA6-9C01-E100256F4A02}" dt="2026-04-30T11:06:07.558" v="56" actId="20577"/>
          <ac:spMkLst>
            <pc:docMk/>
            <pc:sldMk cId="3336022018" sldId="257"/>
            <ac:spMk id="3" creationId="{C345D82A-D830-8337-C153-30A7086B7F37}"/>
          </ac:spMkLst>
        </pc:spChg>
        <pc:spChg chg="mod">
          <ac:chgData name="Lise Møller" userId="S::lism_kp.dk#ext#@aarhusuniversitet.onmicrosoft.com::e2fe3263-8136-465f-ba37-bf3455e5bffe" providerId="AD" clId="Web-{632D93B3-2651-0CA6-9C01-E100256F4A02}" dt="2026-04-30T14:14:19.097" v="245" actId="14100"/>
          <ac:spMkLst>
            <pc:docMk/>
            <pc:sldMk cId="3336022018" sldId="257"/>
            <ac:spMk id="4" creationId="{A35588C8-F83D-2EE4-999E-1BDC24E6CB54}"/>
          </ac:spMkLst>
        </pc:spChg>
        <pc:picChg chg="mod">
          <ac:chgData name="Lise Møller" userId="S::lism_kp.dk#ext#@aarhusuniversitet.onmicrosoft.com::e2fe3263-8136-465f-ba37-bf3455e5bffe" providerId="AD" clId="Web-{632D93B3-2651-0CA6-9C01-E100256F4A02}" dt="2026-04-30T12:03:41.214" v="163" actId="1076"/>
          <ac:picMkLst>
            <pc:docMk/>
            <pc:sldMk cId="3336022018" sldId="257"/>
            <ac:picMk id="5" creationId="{5409249C-24D8-6BC4-CDD9-AF33515A9BF1}"/>
          </ac:picMkLst>
        </pc:picChg>
      </pc:sldChg>
      <pc:sldChg chg="modSp">
        <pc:chgData name="Lise Møller" userId="S::lism_kp.dk#ext#@aarhusuniversitet.onmicrosoft.com::e2fe3263-8136-465f-ba37-bf3455e5bffe" providerId="AD" clId="Web-{632D93B3-2651-0CA6-9C01-E100256F4A02}" dt="2026-04-30T12:03:45.183" v="167" actId="20577"/>
        <pc:sldMkLst>
          <pc:docMk/>
          <pc:sldMk cId="2397176956" sldId="259"/>
        </pc:sldMkLst>
        <pc:spChg chg="mod">
          <ac:chgData name="Lise Møller" userId="S::lism_kp.dk#ext#@aarhusuniversitet.onmicrosoft.com::e2fe3263-8136-465f-ba37-bf3455e5bffe" providerId="AD" clId="Web-{632D93B3-2651-0CA6-9C01-E100256F4A02}" dt="2026-04-30T12:03:45.183" v="167" actId="20577"/>
          <ac:spMkLst>
            <pc:docMk/>
            <pc:sldMk cId="2397176956" sldId="259"/>
            <ac:spMk id="2" creationId="{1E2B5F34-0E96-6A55-5488-72E1F00C0F70}"/>
          </ac:spMkLst>
        </pc:spChg>
      </pc:sldChg>
      <pc:sldChg chg="addSp delSp modSp">
        <pc:chgData name="Lise Møller" userId="S::lism_kp.dk#ext#@aarhusuniversitet.onmicrosoft.com::e2fe3263-8136-465f-ba37-bf3455e5bffe" providerId="AD" clId="Web-{632D93B3-2651-0CA6-9C01-E100256F4A02}" dt="2026-04-30T18:44:25.252" v="493" actId="14100"/>
        <pc:sldMkLst>
          <pc:docMk/>
          <pc:sldMk cId="3888252498" sldId="260"/>
        </pc:sldMkLst>
        <pc:spChg chg="mod">
          <ac:chgData name="Lise Møller" userId="S::lism_kp.dk#ext#@aarhusuniversitet.onmicrosoft.com::e2fe3263-8136-465f-ba37-bf3455e5bffe" providerId="AD" clId="Web-{632D93B3-2651-0CA6-9C01-E100256F4A02}" dt="2026-04-30T16:56:35.138" v="484" actId="1076"/>
          <ac:spMkLst>
            <pc:docMk/>
            <pc:sldMk cId="3888252498" sldId="260"/>
            <ac:spMk id="2" creationId="{AF0245A8-E3E9-611F-D503-7CA5A9B64EF1}"/>
          </ac:spMkLst>
        </pc:spChg>
        <pc:spChg chg="add mod">
          <ac:chgData name="Lise Møller" userId="S::lism_kp.dk#ext#@aarhusuniversitet.onmicrosoft.com::e2fe3263-8136-465f-ba37-bf3455e5bffe" providerId="AD" clId="Web-{632D93B3-2651-0CA6-9C01-E100256F4A02}" dt="2026-04-30T16:56:56.736" v="485" actId="20577"/>
          <ac:spMkLst>
            <pc:docMk/>
            <pc:sldMk cId="3888252498" sldId="260"/>
            <ac:spMk id="4" creationId="{81265354-E4A2-9D24-1168-F9F8B423C9D0}"/>
          </ac:spMkLst>
        </pc:spChg>
        <pc:picChg chg="add mod">
          <ac:chgData name="Lise Møller" userId="S::lism_kp.dk#ext#@aarhusuniversitet.onmicrosoft.com::e2fe3263-8136-465f-ba37-bf3455e5bffe" providerId="AD" clId="Web-{632D93B3-2651-0CA6-9C01-E100256F4A02}" dt="2026-04-30T17:11:05.958" v="489" actId="1076"/>
          <ac:picMkLst>
            <pc:docMk/>
            <pc:sldMk cId="3888252498" sldId="260"/>
            <ac:picMk id="8" creationId="{DED037ED-BC0A-B3F2-8C3F-7B5B8A095CC1}"/>
          </ac:picMkLst>
        </pc:picChg>
      </pc:sldChg>
      <pc:sldChg chg="addSp modSp mod setBg">
        <pc:chgData name="Lise Møller" userId="S::lism_kp.dk#ext#@aarhusuniversitet.onmicrosoft.com::e2fe3263-8136-465f-ba37-bf3455e5bffe" providerId="AD" clId="Web-{632D93B3-2651-0CA6-9C01-E100256F4A02}" dt="2026-05-01T09:49:05.889" v="679" actId="20577"/>
        <pc:sldMkLst>
          <pc:docMk/>
          <pc:sldMk cId="4110059904" sldId="263"/>
        </pc:sldMkLst>
        <pc:spChg chg="mod">
          <ac:chgData name="Lise Møller" userId="S::lism_kp.dk#ext#@aarhusuniversitet.onmicrosoft.com::e2fe3263-8136-465f-ba37-bf3455e5bffe" providerId="AD" clId="Web-{632D93B3-2651-0CA6-9C01-E100256F4A02}" dt="2026-05-01T09:48:09.842" v="668"/>
          <ac:spMkLst>
            <pc:docMk/>
            <pc:sldMk cId="4110059904" sldId="263"/>
            <ac:spMk id="2" creationId="{CCECC3C9-7CCB-3E8A-4E7C-C9EC60161B1A}"/>
          </ac:spMkLst>
        </pc:spChg>
        <pc:spChg chg="mod">
          <ac:chgData name="Lise Møller" userId="S::lism_kp.dk#ext#@aarhusuniversitet.onmicrosoft.com::e2fe3263-8136-465f-ba37-bf3455e5bffe" providerId="AD" clId="Web-{632D93B3-2651-0CA6-9C01-E100256F4A02}" dt="2026-05-01T09:49:05.889" v="679" actId="20577"/>
          <ac:spMkLst>
            <pc:docMk/>
            <pc:sldMk cId="4110059904" sldId="263"/>
            <ac:spMk id="3" creationId="{87606E62-240E-E599-BF76-89A149393D80}"/>
          </ac:spMkLst>
        </pc:spChg>
        <pc:spChg chg="add">
          <ac:chgData name="Lise Møller" userId="S::lism_kp.dk#ext#@aarhusuniversitet.onmicrosoft.com::e2fe3263-8136-465f-ba37-bf3455e5bffe" providerId="AD" clId="Web-{632D93B3-2651-0CA6-9C01-E100256F4A02}" dt="2026-05-01T09:48:09.842" v="668"/>
          <ac:spMkLst>
            <pc:docMk/>
            <pc:sldMk cId="4110059904" sldId="263"/>
            <ac:spMk id="9" creationId="{C0763A76-9F1C-4FC5-82B7-DD475DA461B2}"/>
          </ac:spMkLst>
        </pc:spChg>
        <pc:spChg chg="add">
          <ac:chgData name="Lise Møller" userId="S::lism_kp.dk#ext#@aarhusuniversitet.onmicrosoft.com::e2fe3263-8136-465f-ba37-bf3455e5bffe" providerId="AD" clId="Web-{632D93B3-2651-0CA6-9C01-E100256F4A02}" dt="2026-05-01T09:48:09.842" v="668"/>
          <ac:spMkLst>
            <pc:docMk/>
            <pc:sldMk cId="4110059904" sldId="263"/>
            <ac:spMk id="11" creationId="{E81BF4F6-F2CF-4984-9D14-D6966D92F99F}"/>
          </ac:spMkLst>
        </pc:spChg>
      </pc:sldChg>
      <pc:sldChg chg="addSp delSp modSp mod setBg">
        <pc:chgData name="Lise Møller" userId="S::lism_kp.dk#ext#@aarhusuniversitet.onmicrosoft.com::e2fe3263-8136-465f-ba37-bf3455e5bffe" providerId="AD" clId="Web-{632D93B3-2651-0CA6-9C01-E100256F4A02}" dt="2026-05-01T09:45:26.852" v="656" actId="1076"/>
        <pc:sldMkLst>
          <pc:docMk/>
          <pc:sldMk cId="3710474312" sldId="267"/>
        </pc:sldMkLst>
        <pc:spChg chg="mod">
          <ac:chgData name="Lise Møller" userId="S::lism_kp.dk#ext#@aarhusuniversitet.onmicrosoft.com::e2fe3263-8136-465f-ba37-bf3455e5bffe" providerId="AD" clId="Web-{632D93B3-2651-0CA6-9C01-E100256F4A02}" dt="2026-05-01T09:44:54.867" v="649" actId="1076"/>
          <ac:spMkLst>
            <pc:docMk/>
            <pc:sldMk cId="3710474312" sldId="267"/>
            <ac:spMk id="2" creationId="{40839C1D-4D0E-2424-2B41-EBFC8E6FA670}"/>
          </ac:spMkLst>
        </pc:spChg>
        <pc:spChg chg="mod">
          <ac:chgData name="Lise Møller" userId="S::lism_kp.dk#ext#@aarhusuniversitet.onmicrosoft.com::e2fe3263-8136-465f-ba37-bf3455e5bffe" providerId="AD" clId="Web-{632D93B3-2651-0CA6-9C01-E100256F4A02}" dt="2026-05-01T09:45:10.180" v="655" actId="14100"/>
          <ac:spMkLst>
            <pc:docMk/>
            <pc:sldMk cId="3710474312" sldId="267"/>
            <ac:spMk id="3" creationId="{3D3AEB94-6316-9D1E-4ED4-67229C158DB5}"/>
          </ac:spMkLst>
        </pc:spChg>
      </pc:sldChg>
      <pc:sldChg chg="addSp delSp modSp mod setBg">
        <pc:chgData name="Lise Møller" userId="S::lism_kp.dk#ext#@aarhusuniversitet.onmicrosoft.com::e2fe3263-8136-465f-ba37-bf3455e5bffe" providerId="AD" clId="Web-{632D93B3-2651-0CA6-9C01-E100256F4A02}" dt="2026-05-01T09:32:26.107" v="579" actId="14100"/>
        <pc:sldMkLst>
          <pc:docMk/>
          <pc:sldMk cId="3606151642" sldId="268"/>
        </pc:sldMkLst>
        <pc:spChg chg="mod">
          <ac:chgData name="Lise Møller" userId="S::lism_kp.dk#ext#@aarhusuniversitet.onmicrosoft.com::e2fe3263-8136-465f-ba37-bf3455e5bffe" providerId="AD" clId="Web-{632D93B3-2651-0CA6-9C01-E100256F4A02}" dt="2026-05-01T09:32:21.107" v="578" actId="1076"/>
          <ac:spMkLst>
            <pc:docMk/>
            <pc:sldMk cId="3606151642" sldId="268"/>
            <ac:spMk id="2" creationId="{61EC04EA-AAB1-97AE-2C89-9AC320B683B8}"/>
          </ac:spMkLst>
        </pc:spChg>
        <pc:spChg chg="mod">
          <ac:chgData name="Lise Møller" userId="S::lism_kp.dk#ext#@aarhusuniversitet.onmicrosoft.com::e2fe3263-8136-465f-ba37-bf3455e5bffe" providerId="AD" clId="Web-{632D93B3-2651-0CA6-9C01-E100256F4A02}" dt="2026-05-01T09:32:26.107" v="579" actId="14100"/>
          <ac:spMkLst>
            <pc:docMk/>
            <pc:sldMk cId="3606151642" sldId="268"/>
            <ac:spMk id="3" creationId="{E74A8F6B-2834-6EFE-486E-BC103D7E489F}"/>
          </ac:spMkLst>
        </pc:spChg>
        <pc:picChg chg="add mod">
          <ac:chgData name="Lise Møller" userId="S::lism_kp.dk#ext#@aarhusuniversitet.onmicrosoft.com::e2fe3263-8136-465f-ba37-bf3455e5bffe" providerId="AD" clId="Web-{632D93B3-2651-0CA6-9C01-E100256F4A02}" dt="2026-05-01T09:30:26.857" v="558"/>
          <ac:picMkLst>
            <pc:docMk/>
            <pc:sldMk cId="3606151642" sldId="268"/>
            <ac:picMk id="4" creationId="{B33A7847-77B2-34A6-C1BD-8B33105D4AA8}"/>
          </ac:picMkLst>
        </pc:picChg>
      </pc:sldChg>
      <pc:sldChg chg="addSp delSp modSp mod setBg">
        <pc:chgData name="Lise Møller" userId="S::lism_kp.dk#ext#@aarhusuniversitet.onmicrosoft.com::e2fe3263-8136-465f-ba37-bf3455e5bffe" providerId="AD" clId="Web-{632D93B3-2651-0CA6-9C01-E100256F4A02}" dt="2026-05-01T09:43:37.602" v="642" actId="1076"/>
        <pc:sldMkLst>
          <pc:docMk/>
          <pc:sldMk cId="3355638106" sldId="283"/>
        </pc:sldMkLst>
        <pc:spChg chg="mod">
          <ac:chgData name="Lise Møller" userId="S::lism_kp.dk#ext#@aarhusuniversitet.onmicrosoft.com::e2fe3263-8136-465f-ba37-bf3455e5bffe" providerId="AD" clId="Web-{632D93B3-2651-0CA6-9C01-E100256F4A02}" dt="2026-05-01T09:43:37.602" v="642" actId="1076"/>
          <ac:spMkLst>
            <pc:docMk/>
            <pc:sldMk cId="3355638106" sldId="283"/>
            <ac:spMk id="2" creationId="{7B5D344A-8EF9-218F-8B7B-AEFA5DD15D22}"/>
          </ac:spMkLst>
        </pc:spChg>
        <pc:grpChg chg="add">
          <ac:chgData name="Lise Møller" userId="S::lism_kp.dk#ext#@aarhusuniversitet.onmicrosoft.com::e2fe3263-8136-465f-ba37-bf3455e5bffe" providerId="AD" clId="Web-{632D93B3-2651-0CA6-9C01-E100256F4A02}" dt="2026-05-01T09:42:49.696" v="633"/>
          <ac:grpSpMkLst>
            <pc:docMk/>
            <pc:sldMk cId="3355638106" sldId="283"/>
            <ac:grpSpMk id="10" creationId="{31C49F18-8757-4E87-5C2E-9D6D7B82BA3B}"/>
          </ac:grpSpMkLst>
        </pc:grpChg>
        <pc:picChg chg="mod">
          <ac:chgData name="Lise Møller" userId="S::lism_kp.dk#ext#@aarhusuniversitet.onmicrosoft.com::e2fe3263-8136-465f-ba37-bf3455e5bffe" providerId="AD" clId="Web-{632D93B3-2651-0CA6-9C01-E100256F4A02}" dt="2026-05-01T09:42:49.696" v="633"/>
          <ac:picMkLst>
            <pc:docMk/>
            <pc:sldMk cId="3355638106" sldId="283"/>
            <ac:picMk id="4" creationId="{89A0FC99-7C67-8978-CD5C-274DA75C4862}"/>
          </ac:picMkLst>
        </pc:picChg>
      </pc:sldChg>
      <pc:sldChg chg="modSp">
        <pc:chgData name="Lise Møller" userId="S::lism_kp.dk#ext#@aarhusuniversitet.onmicrosoft.com::e2fe3263-8136-465f-ba37-bf3455e5bffe" providerId="AD" clId="Web-{632D93B3-2651-0CA6-9C01-E100256F4A02}" dt="2026-05-01T14:49:52.493" v="832" actId="20577"/>
        <pc:sldMkLst>
          <pc:docMk/>
          <pc:sldMk cId="1841867165" sldId="287"/>
        </pc:sldMkLst>
        <pc:spChg chg="mod">
          <ac:chgData name="Lise Møller" userId="S::lism_kp.dk#ext#@aarhusuniversitet.onmicrosoft.com::e2fe3263-8136-465f-ba37-bf3455e5bffe" providerId="AD" clId="Web-{632D93B3-2651-0CA6-9C01-E100256F4A02}" dt="2026-05-01T09:58:33.053" v="800" actId="20577"/>
          <ac:spMkLst>
            <pc:docMk/>
            <pc:sldMk cId="1841867165" sldId="287"/>
            <ac:spMk id="2" creationId="{E7106CC2-B3C4-8B58-A545-7D14E42AE715}"/>
          </ac:spMkLst>
        </pc:spChg>
        <pc:spChg chg="mod">
          <ac:chgData name="Lise Møller" userId="S::lism_kp.dk#ext#@aarhusuniversitet.onmicrosoft.com::e2fe3263-8136-465f-ba37-bf3455e5bffe" providerId="AD" clId="Web-{632D93B3-2651-0CA6-9C01-E100256F4A02}" dt="2026-05-01T14:49:52.493" v="832" actId="20577"/>
          <ac:spMkLst>
            <pc:docMk/>
            <pc:sldMk cId="1841867165" sldId="287"/>
            <ac:spMk id="3" creationId="{9C56BA2E-2C2A-F6DF-4EA4-581B12A2E1D8}"/>
          </ac:spMkLst>
        </pc:spChg>
      </pc:sldChg>
      <pc:sldChg chg="addSp modSp new mod ord setBg">
        <pc:chgData name="Lise Møller" userId="S::lism_kp.dk#ext#@aarhusuniversitet.onmicrosoft.com::e2fe3263-8136-465f-ba37-bf3455e5bffe" providerId="AD" clId="Web-{632D93B3-2651-0CA6-9C01-E100256F4A02}" dt="2026-04-30T08:10:30.775" v="54" actId="1076"/>
        <pc:sldMkLst>
          <pc:docMk/>
          <pc:sldMk cId="3288730025" sldId="288"/>
        </pc:sldMkLst>
        <pc:spChg chg="mod">
          <ac:chgData name="Lise Møller" userId="S::lism_kp.dk#ext#@aarhusuniversitet.onmicrosoft.com::e2fe3263-8136-465f-ba37-bf3455e5bffe" providerId="AD" clId="Web-{632D93B3-2651-0CA6-9C01-E100256F4A02}" dt="2026-04-30T08:10:24.994" v="53" actId="20577"/>
          <ac:spMkLst>
            <pc:docMk/>
            <pc:sldMk cId="3288730025" sldId="288"/>
            <ac:spMk id="2" creationId="{74AAFE10-D80E-CD40-AC81-70D3735DF297}"/>
          </ac:spMkLst>
        </pc:spChg>
        <pc:spChg chg="mod">
          <ac:chgData name="Lise Møller" userId="S::lism_kp.dk#ext#@aarhusuniversitet.onmicrosoft.com::e2fe3263-8136-465f-ba37-bf3455e5bffe" providerId="AD" clId="Web-{632D93B3-2651-0CA6-9C01-E100256F4A02}" dt="2026-04-30T08:10:30.775" v="54" actId="1076"/>
          <ac:spMkLst>
            <pc:docMk/>
            <pc:sldMk cId="3288730025" sldId="288"/>
            <ac:spMk id="3" creationId="{241A477D-0236-34CA-A911-FB13DF5AF6B1}"/>
          </ac:spMkLst>
        </pc:spChg>
      </pc:sldChg>
      <pc:sldChg chg="modSp add ord replId">
        <pc:chgData name="Lise Møller" userId="S::lism_kp.dk#ext#@aarhusuniversitet.onmicrosoft.com::e2fe3263-8136-465f-ba37-bf3455e5bffe" providerId="AD" clId="Web-{632D93B3-2651-0CA6-9C01-E100256F4A02}" dt="2026-04-30T19:47:11.171" v="513" actId="20577"/>
        <pc:sldMkLst>
          <pc:docMk/>
          <pc:sldMk cId="2143971057" sldId="291"/>
        </pc:sldMkLst>
        <pc:spChg chg="mod">
          <ac:chgData name="Lise Møller" userId="S::lism_kp.dk#ext#@aarhusuniversitet.onmicrosoft.com::e2fe3263-8136-465f-ba37-bf3455e5bffe" providerId="AD" clId="Web-{632D93B3-2651-0CA6-9C01-E100256F4A02}" dt="2026-04-30T19:47:11.171" v="513" actId="20577"/>
          <ac:spMkLst>
            <pc:docMk/>
            <pc:sldMk cId="2143971057" sldId="291"/>
            <ac:spMk id="2" creationId="{354082D4-8DE2-4534-F4B5-3AB6DD3FA0A7}"/>
          </ac:spMkLst>
        </pc:spChg>
      </pc:sldChg>
      <pc:sldChg chg="modSp add ord replId">
        <pc:chgData name="Lise Møller" userId="S::lism_kp.dk#ext#@aarhusuniversitet.onmicrosoft.com::e2fe3263-8136-465f-ba37-bf3455e5bffe" providerId="AD" clId="Web-{632D93B3-2651-0CA6-9C01-E100256F4A02}" dt="2026-05-01T09:25:59.413" v="534" actId="20577"/>
        <pc:sldMkLst>
          <pc:docMk/>
          <pc:sldMk cId="2205174411" sldId="292"/>
        </pc:sldMkLst>
        <pc:spChg chg="mod">
          <ac:chgData name="Lise Møller" userId="S::lism_kp.dk#ext#@aarhusuniversitet.onmicrosoft.com::e2fe3263-8136-465f-ba37-bf3455e5bffe" providerId="AD" clId="Web-{632D93B3-2651-0CA6-9C01-E100256F4A02}" dt="2026-05-01T09:25:59.413" v="534" actId="20577"/>
          <ac:spMkLst>
            <pc:docMk/>
            <pc:sldMk cId="2205174411" sldId="292"/>
            <ac:spMk id="2" creationId="{F29D0BF3-5A77-0D24-793C-69C1E48FCEA0}"/>
          </ac:spMkLst>
        </pc:spChg>
        <pc:spChg chg="mod">
          <ac:chgData name="Lise Møller" userId="S::lism_kp.dk#ext#@aarhusuniversitet.onmicrosoft.com::e2fe3263-8136-465f-ba37-bf3455e5bffe" providerId="AD" clId="Web-{632D93B3-2651-0CA6-9C01-E100256F4A02}" dt="2026-05-01T09:25:56.116" v="532" actId="20577"/>
          <ac:spMkLst>
            <pc:docMk/>
            <pc:sldMk cId="2205174411" sldId="292"/>
            <ac:spMk id="3" creationId="{B91F00AC-37FC-3372-7338-E10498709E19}"/>
          </ac:spMkLst>
        </pc:spChg>
      </pc:sldChg>
      <pc:sldChg chg="modSp add ord replId">
        <pc:chgData name="Lise Møller" userId="S::lism_kp.dk#ext#@aarhusuniversitet.onmicrosoft.com::e2fe3263-8136-465f-ba37-bf3455e5bffe" providerId="AD" clId="Web-{632D93B3-2651-0CA6-9C01-E100256F4A02}" dt="2026-05-01T09:27:22.022" v="552" actId="1076"/>
        <pc:sldMkLst>
          <pc:docMk/>
          <pc:sldMk cId="2254486104" sldId="293"/>
        </pc:sldMkLst>
        <pc:spChg chg="mod">
          <ac:chgData name="Lise Møller" userId="S::lism_kp.dk#ext#@aarhusuniversitet.onmicrosoft.com::e2fe3263-8136-465f-ba37-bf3455e5bffe" providerId="AD" clId="Web-{632D93B3-2651-0CA6-9C01-E100256F4A02}" dt="2026-05-01T09:27:22.022" v="552" actId="1076"/>
          <ac:spMkLst>
            <pc:docMk/>
            <pc:sldMk cId="2254486104" sldId="293"/>
            <ac:spMk id="2" creationId="{F47D5633-7B78-C267-CF17-C1856B0CF37E}"/>
          </ac:spMkLst>
        </pc:spChg>
        <pc:spChg chg="mod">
          <ac:chgData name="Lise Møller" userId="S::lism_kp.dk#ext#@aarhusuniversitet.onmicrosoft.com::e2fe3263-8136-465f-ba37-bf3455e5bffe" providerId="AD" clId="Web-{632D93B3-2651-0CA6-9C01-E100256F4A02}" dt="2026-05-01T09:26:53.960" v="542" actId="20577"/>
          <ac:spMkLst>
            <pc:docMk/>
            <pc:sldMk cId="2254486104" sldId="293"/>
            <ac:spMk id="3" creationId="{584F78A2-6605-FACA-04D3-ED48091157C3}"/>
          </ac:spMkLst>
        </pc:spChg>
      </pc:sldChg>
    </pc:docChg>
  </pc:docChgLst>
  <pc:docChgLst>
    <pc:chgData name="Pernille Hargbøl Madsen (phm)" userId="S::phm_pha.dk#ext#@aarhusuniversitet.onmicrosoft.com::e2454d79-8bc0-46a9-a742-a36520116371" providerId="AD" clId="Web-{E5012311-3CEF-CDFC-9CB6-1B552B31390E}"/>
    <pc:docChg chg="addSld modSld sldOrd modSection">
      <pc:chgData name="Pernille Hargbøl Madsen (phm)" userId="S::phm_pha.dk#ext#@aarhusuniversitet.onmicrosoft.com::e2454d79-8bc0-46a9-a742-a36520116371" providerId="AD" clId="Web-{E5012311-3CEF-CDFC-9CB6-1B552B31390E}" dt="2026-04-21T08:59:30.187" v="178" actId="20577"/>
      <pc:docMkLst>
        <pc:docMk/>
      </pc:docMkLst>
      <pc:sldChg chg="modSp">
        <pc:chgData name="Pernille Hargbøl Madsen (phm)" userId="S::phm_pha.dk#ext#@aarhusuniversitet.onmicrosoft.com::e2454d79-8bc0-46a9-a742-a36520116371" providerId="AD" clId="Web-{E5012311-3CEF-CDFC-9CB6-1B552B31390E}" dt="2026-04-21T07:25:01.565" v="9" actId="20577"/>
        <pc:sldMkLst>
          <pc:docMk/>
          <pc:sldMk cId="3424942676" sldId="256"/>
        </pc:sldMkLst>
        <pc:spChg chg="mod">
          <ac:chgData name="Pernille Hargbøl Madsen (phm)" userId="S::phm_pha.dk#ext#@aarhusuniversitet.onmicrosoft.com::e2454d79-8bc0-46a9-a742-a36520116371" providerId="AD" clId="Web-{E5012311-3CEF-CDFC-9CB6-1B552B31390E}" dt="2026-04-21T07:25:01.565" v="9" actId="20577"/>
          <ac:spMkLst>
            <pc:docMk/>
            <pc:sldMk cId="3424942676" sldId="256"/>
            <ac:spMk id="3" creationId="{00000000-0000-0000-0000-000000000000}"/>
          </ac:spMkLst>
        </pc:spChg>
      </pc:sldChg>
      <pc:sldChg chg="ord">
        <pc:chgData name="Pernille Hargbøl Madsen (phm)" userId="S::phm_pha.dk#ext#@aarhusuniversitet.onmicrosoft.com::e2454d79-8bc0-46a9-a742-a36520116371" providerId="AD" clId="Web-{E5012311-3CEF-CDFC-9CB6-1B552B31390E}" dt="2026-04-21T07:30:12.569" v="42"/>
        <pc:sldMkLst>
          <pc:docMk/>
          <pc:sldMk cId="4110059904" sldId="263"/>
        </pc:sldMkLst>
      </pc:sldChg>
      <pc:sldChg chg="modSp modNotes">
        <pc:chgData name="Pernille Hargbøl Madsen (phm)" userId="S::phm_pha.dk#ext#@aarhusuniversitet.onmicrosoft.com::e2454d79-8bc0-46a9-a742-a36520116371" providerId="AD" clId="Web-{E5012311-3CEF-CDFC-9CB6-1B552B31390E}" dt="2026-04-21T07:28:29.739" v="41" actId="1076"/>
        <pc:sldMkLst>
          <pc:docMk/>
          <pc:sldMk cId="3606151642" sldId="268"/>
        </pc:sldMkLst>
        <pc:spChg chg="mod">
          <ac:chgData name="Pernille Hargbøl Madsen (phm)" userId="S::phm_pha.dk#ext#@aarhusuniversitet.onmicrosoft.com::e2454d79-8bc0-46a9-a742-a36520116371" providerId="AD" clId="Web-{E5012311-3CEF-CDFC-9CB6-1B552B31390E}" dt="2026-04-21T07:28:21.349" v="40" actId="14100"/>
          <ac:spMkLst>
            <pc:docMk/>
            <pc:sldMk cId="3606151642" sldId="268"/>
            <ac:spMk id="2" creationId="{61EC04EA-AAB1-97AE-2C89-9AC320B683B8}"/>
          </ac:spMkLst>
        </pc:spChg>
        <pc:spChg chg="mod">
          <ac:chgData name="Pernille Hargbøl Madsen (phm)" userId="S::phm_pha.dk#ext#@aarhusuniversitet.onmicrosoft.com::e2454d79-8bc0-46a9-a742-a36520116371" providerId="AD" clId="Web-{E5012311-3CEF-CDFC-9CB6-1B552B31390E}" dt="2026-04-21T07:28:29.739" v="41" actId="1076"/>
          <ac:spMkLst>
            <pc:docMk/>
            <pc:sldMk cId="3606151642" sldId="268"/>
            <ac:spMk id="3" creationId="{E74A8F6B-2834-6EFE-486E-BC103D7E489F}"/>
          </ac:spMkLst>
        </pc:spChg>
      </pc:sldChg>
    </pc:docChg>
  </pc:docChgLst>
  <pc:docChgLst>
    <pc:chgData name="Pernille Hargbøl Madsen (phm)" userId="2f51d632-b556-44dc-9c7d-525667728b45" providerId="ADAL" clId="{78F04F40-5197-449A-A5C5-F3D0C6FC0098}"/>
    <pc:docChg chg="undo custSel addSld delSld modSld sldOrd modSection">
      <pc:chgData name="Pernille Hargbøl Madsen (phm)" userId="2f51d632-b556-44dc-9c7d-525667728b45" providerId="ADAL" clId="{78F04F40-5197-449A-A5C5-F3D0C6FC0098}" dt="2026-05-19T12:41:06.363" v="904" actId="478"/>
      <pc:docMkLst>
        <pc:docMk/>
      </pc:docMkLst>
      <pc:sldChg chg="modSp mod">
        <pc:chgData name="Pernille Hargbøl Madsen (phm)" userId="2f51d632-b556-44dc-9c7d-525667728b45" providerId="ADAL" clId="{78F04F40-5197-449A-A5C5-F3D0C6FC0098}" dt="2026-05-08T08:19:25.869" v="127" actId="6549"/>
        <pc:sldMkLst>
          <pc:docMk/>
          <pc:sldMk cId="3424942676" sldId="256"/>
        </pc:sldMkLst>
        <pc:spChg chg="mod">
          <ac:chgData name="Pernille Hargbøl Madsen (phm)" userId="2f51d632-b556-44dc-9c7d-525667728b45" providerId="ADAL" clId="{78F04F40-5197-449A-A5C5-F3D0C6FC0098}" dt="2026-05-08T08:19:25.869" v="127" actId="6549"/>
          <ac:spMkLst>
            <pc:docMk/>
            <pc:sldMk cId="3424942676" sldId="256"/>
            <ac:spMk id="3" creationId="{00000000-0000-0000-0000-000000000000}"/>
          </ac:spMkLst>
        </pc:spChg>
      </pc:sldChg>
      <pc:sldChg chg="delSp mod">
        <pc:chgData name="Pernille Hargbøl Madsen (phm)" userId="2f51d632-b556-44dc-9c7d-525667728b45" providerId="ADAL" clId="{78F04F40-5197-449A-A5C5-F3D0C6FC0098}" dt="2026-05-13T09:04:46.661" v="129" actId="478"/>
        <pc:sldMkLst>
          <pc:docMk/>
          <pc:sldMk cId="3336022018" sldId="257"/>
        </pc:sldMkLst>
      </pc:sldChg>
      <pc:sldChg chg="modSp mod modCm">
        <pc:chgData name="Pernille Hargbøl Madsen (phm)" userId="2f51d632-b556-44dc-9c7d-525667728b45" providerId="ADAL" clId="{78F04F40-5197-449A-A5C5-F3D0C6FC0098}" dt="2026-05-19T11:53:45.317" v="736" actId="255"/>
        <pc:sldMkLst>
          <pc:docMk/>
          <pc:sldMk cId="3888252498" sldId="260"/>
        </pc:sldMkLst>
        <pc:spChg chg="mod">
          <ac:chgData name="Pernille Hargbøl Madsen (phm)" userId="2f51d632-b556-44dc-9c7d-525667728b45" providerId="ADAL" clId="{78F04F40-5197-449A-A5C5-F3D0C6FC0098}" dt="2026-05-19T11:53:45.317" v="736" actId="255"/>
          <ac:spMkLst>
            <pc:docMk/>
            <pc:sldMk cId="3888252498" sldId="260"/>
            <ac:spMk id="4" creationId="{81265354-E4A2-9D24-1168-F9F8B423C9D0}"/>
          </ac:spMkLst>
        </pc:spChg>
        <pc:extLst>
          <p:ext xmlns:p="http://schemas.openxmlformats.org/presentationml/2006/main" uri="{D6D511B9-2390-475A-947B-AFAB55BFBCF1}">
            <pc226:cmChg xmlns:pc226="http://schemas.microsoft.com/office/powerpoint/2022/06/main/command" chg="mod">
              <pc226:chgData name="Pernille Hargbøl Madsen (phm)" userId="2f51d632-b556-44dc-9c7d-525667728b45" providerId="ADAL" clId="{78F04F40-5197-449A-A5C5-F3D0C6FC0098}" dt="2026-05-13T09:06:16.919" v="140" actId="20577"/>
              <pc2:cmMkLst xmlns:pc2="http://schemas.microsoft.com/office/powerpoint/2019/9/main/command">
                <pc:docMk/>
                <pc:sldMk cId="3888252498" sldId="260"/>
                <pc2:cmMk id="{04C87126-E69E-42E1-A019-3496872E066C}"/>
              </pc2:cmMkLst>
            </pc226:cmChg>
          </p:ext>
        </pc:extLst>
      </pc:sldChg>
      <pc:sldChg chg="modSp mod modCm">
        <pc:chgData name="Pernille Hargbøl Madsen (phm)" userId="2f51d632-b556-44dc-9c7d-525667728b45" providerId="ADAL" clId="{78F04F40-5197-449A-A5C5-F3D0C6FC0098}" dt="2026-05-13T10:57:18.272" v="189" actId="20577"/>
        <pc:sldMkLst>
          <pc:docMk/>
          <pc:sldMk cId="4110059904" sldId="263"/>
        </pc:sldMkLst>
        <pc:spChg chg="mod">
          <ac:chgData name="Pernille Hargbøl Madsen (phm)" userId="2f51d632-b556-44dc-9c7d-525667728b45" providerId="ADAL" clId="{78F04F40-5197-449A-A5C5-F3D0C6FC0098}" dt="2026-05-13T10:57:18.272" v="189" actId="20577"/>
          <ac:spMkLst>
            <pc:docMk/>
            <pc:sldMk cId="4110059904" sldId="263"/>
            <ac:spMk id="3" creationId="{87606E62-240E-E599-BF76-89A149393D80}"/>
          </ac:spMkLst>
        </pc:spChg>
        <pc:extLst>
          <p:ext xmlns:p="http://schemas.openxmlformats.org/presentationml/2006/main" uri="{D6D511B9-2390-475A-947B-AFAB55BFBCF1}">
            <pc226:cmChg xmlns:pc226="http://schemas.microsoft.com/office/powerpoint/2022/06/main/command" chg="mod">
              <pc226:chgData name="Pernille Hargbøl Madsen (phm)" userId="2f51d632-b556-44dc-9c7d-525667728b45" providerId="ADAL" clId="{78F04F40-5197-449A-A5C5-F3D0C6FC0098}" dt="2026-05-13T10:47:37.037" v="161" actId="20577"/>
              <pc2:cmMkLst xmlns:pc2="http://schemas.microsoft.com/office/powerpoint/2019/9/main/command">
                <pc:docMk/>
                <pc:sldMk cId="4110059904" sldId="263"/>
                <pc2:cmMk id="{F40EF909-900E-4E27-8DD4-6B5912F9A31A}"/>
              </pc2:cmMkLst>
            </pc226:cmChg>
          </p:ext>
        </pc:extLst>
      </pc:sldChg>
      <pc:sldChg chg="delSp modSp mod modCm modNotesTx">
        <pc:chgData name="Pernille Hargbøl Madsen (phm)" userId="2f51d632-b556-44dc-9c7d-525667728b45" providerId="ADAL" clId="{78F04F40-5197-449A-A5C5-F3D0C6FC0098}" dt="2026-05-13T12:40:44.797" v="678" actId="20577"/>
        <pc:sldMkLst>
          <pc:docMk/>
          <pc:sldMk cId="3710474312" sldId="267"/>
        </pc:sldMkLst>
        <pc:spChg chg="mod">
          <ac:chgData name="Pernille Hargbøl Madsen (phm)" userId="2f51d632-b556-44dc-9c7d-525667728b45" providerId="ADAL" clId="{78F04F40-5197-449A-A5C5-F3D0C6FC0098}" dt="2026-05-13T11:03:58.614" v="221" actId="20577"/>
          <ac:spMkLst>
            <pc:docMk/>
            <pc:sldMk cId="3710474312" sldId="267"/>
            <ac:spMk id="2" creationId="{40839C1D-4D0E-2424-2B41-EBFC8E6FA670}"/>
          </ac:spMkLst>
        </pc:spChg>
        <pc:spChg chg="mod">
          <ac:chgData name="Pernille Hargbøl Madsen (phm)" userId="2f51d632-b556-44dc-9c7d-525667728b45" providerId="ADAL" clId="{78F04F40-5197-449A-A5C5-F3D0C6FC0098}" dt="2026-05-13T12:40:44.797" v="678" actId="20577"/>
          <ac:spMkLst>
            <pc:docMk/>
            <pc:sldMk cId="3710474312" sldId="267"/>
            <ac:spMk id="3" creationId="{3D3AEB94-6316-9D1E-4ED4-67229C158DB5}"/>
          </ac:spMkLst>
        </pc:spChg>
        <pc:extLst>
          <p:ext xmlns:p="http://schemas.openxmlformats.org/presentationml/2006/main" uri="{D6D511B9-2390-475A-947B-AFAB55BFBCF1}">
            <pc226:cmChg xmlns:pc226="http://schemas.microsoft.com/office/powerpoint/2022/06/main/command" chg="mod">
              <pc226:chgData name="Pernille Hargbøl Madsen (phm)" userId="2f51d632-b556-44dc-9c7d-525667728b45" providerId="ADAL" clId="{78F04F40-5197-449A-A5C5-F3D0C6FC0098}" dt="2026-05-13T11:03:58.614" v="221" actId="20577"/>
              <pc2:cmMkLst xmlns:pc2="http://schemas.microsoft.com/office/powerpoint/2019/9/main/command">
                <pc:docMk/>
                <pc:sldMk cId="3710474312" sldId="267"/>
                <pc2:cmMk id="{5EA7DDBB-A59B-455F-9C75-D7D9EDA9810E}"/>
              </pc2:cmMkLst>
            </pc226:cmChg>
          </p:ext>
        </pc:extLst>
      </pc:sldChg>
      <pc:sldChg chg="addSp delSp modSp mod modNotesTx">
        <pc:chgData name="Pernille Hargbøl Madsen (phm)" userId="2f51d632-b556-44dc-9c7d-525667728b45" providerId="ADAL" clId="{78F04F40-5197-449A-A5C5-F3D0C6FC0098}" dt="2026-05-13T11:00:42.643" v="216" actId="20577"/>
        <pc:sldMkLst>
          <pc:docMk/>
          <pc:sldMk cId="3606151642" sldId="268"/>
        </pc:sldMkLst>
        <pc:spChg chg="mod">
          <ac:chgData name="Pernille Hargbøl Madsen (phm)" userId="2f51d632-b556-44dc-9c7d-525667728b45" providerId="ADAL" clId="{78F04F40-5197-449A-A5C5-F3D0C6FC0098}" dt="2026-05-13T10:53:37.477" v="170" actId="26606"/>
          <ac:spMkLst>
            <pc:docMk/>
            <pc:sldMk cId="3606151642" sldId="268"/>
            <ac:spMk id="2" creationId="{61EC04EA-AAB1-97AE-2C89-9AC320B683B8}"/>
          </ac:spMkLst>
        </pc:spChg>
        <pc:spChg chg="mod ord">
          <ac:chgData name="Pernille Hargbøl Madsen (phm)" userId="2f51d632-b556-44dc-9c7d-525667728b45" providerId="ADAL" clId="{78F04F40-5197-449A-A5C5-F3D0C6FC0098}" dt="2026-05-13T11:00:42.643" v="216" actId="20577"/>
          <ac:spMkLst>
            <pc:docMk/>
            <pc:sldMk cId="3606151642" sldId="268"/>
            <ac:spMk id="3" creationId="{E74A8F6B-2834-6EFE-486E-BC103D7E489F}"/>
          </ac:spMkLst>
        </pc:spChg>
        <pc:picChg chg="mod">
          <ac:chgData name="Pernille Hargbøl Madsen (phm)" userId="2f51d632-b556-44dc-9c7d-525667728b45" providerId="ADAL" clId="{78F04F40-5197-449A-A5C5-F3D0C6FC0098}" dt="2026-05-13T10:53:37.477" v="170" actId="26606"/>
          <ac:picMkLst>
            <pc:docMk/>
            <pc:sldMk cId="3606151642" sldId="268"/>
            <ac:picMk id="4" creationId="{B33A7847-77B2-34A6-C1BD-8B33105D4AA8}"/>
          </ac:picMkLst>
        </pc:picChg>
      </pc:sldChg>
      <pc:sldChg chg="modSp mod">
        <pc:chgData name="Pernille Hargbøl Madsen (phm)" userId="2f51d632-b556-44dc-9c7d-525667728b45" providerId="ADAL" clId="{78F04F40-5197-449A-A5C5-F3D0C6FC0098}" dt="2026-05-08T06:40:58.928" v="39" actId="20577"/>
        <pc:sldMkLst>
          <pc:docMk/>
          <pc:sldMk cId="244054921" sldId="271"/>
        </pc:sldMkLst>
        <pc:spChg chg="mod">
          <ac:chgData name="Pernille Hargbøl Madsen (phm)" userId="2f51d632-b556-44dc-9c7d-525667728b45" providerId="ADAL" clId="{78F04F40-5197-449A-A5C5-F3D0C6FC0098}" dt="2026-05-08T06:40:58.928" v="39" actId="20577"/>
          <ac:spMkLst>
            <pc:docMk/>
            <pc:sldMk cId="244054921" sldId="271"/>
            <ac:spMk id="3" creationId="{67C55FAF-C6B1-D06D-B8C4-FB27D23164BC}"/>
          </ac:spMkLst>
        </pc:spChg>
      </pc:sldChg>
      <pc:sldChg chg="addSp modSp mod setBg">
        <pc:chgData name="Pernille Hargbøl Madsen (phm)" userId="2f51d632-b556-44dc-9c7d-525667728b45" providerId="ADAL" clId="{78F04F40-5197-449A-A5C5-F3D0C6FC0098}" dt="2026-05-08T06:57:02.010" v="110" actId="27636"/>
        <pc:sldMkLst>
          <pc:docMk/>
          <pc:sldMk cId="759388696" sldId="273"/>
        </pc:sldMkLst>
        <pc:spChg chg="mod">
          <ac:chgData name="Pernille Hargbøl Madsen (phm)" userId="2f51d632-b556-44dc-9c7d-525667728b45" providerId="ADAL" clId="{78F04F40-5197-449A-A5C5-F3D0C6FC0098}" dt="2026-05-08T06:56:17.689" v="44" actId="14100"/>
          <ac:spMkLst>
            <pc:docMk/>
            <pc:sldMk cId="759388696" sldId="273"/>
            <ac:spMk id="2" creationId="{021198DD-26C3-FEB0-A389-3CC7DE7CC3FE}"/>
          </ac:spMkLst>
        </pc:spChg>
        <pc:spChg chg="mod ord">
          <ac:chgData name="Pernille Hargbøl Madsen (phm)" userId="2f51d632-b556-44dc-9c7d-525667728b45" providerId="ADAL" clId="{78F04F40-5197-449A-A5C5-F3D0C6FC0098}" dt="2026-05-08T06:57:02.010" v="110" actId="27636"/>
          <ac:spMkLst>
            <pc:docMk/>
            <pc:sldMk cId="759388696" sldId="273"/>
            <ac:spMk id="3" creationId="{99531BEB-279A-F485-153A-073479134F75}"/>
          </ac:spMkLst>
        </pc:spChg>
        <pc:spChg chg="add">
          <ac:chgData name="Pernille Hargbøl Madsen (phm)" userId="2f51d632-b556-44dc-9c7d-525667728b45" providerId="ADAL" clId="{78F04F40-5197-449A-A5C5-F3D0C6FC0098}" dt="2026-05-08T06:53:19.261" v="41" actId="26606"/>
          <ac:spMkLst>
            <pc:docMk/>
            <pc:sldMk cId="759388696" sldId="273"/>
            <ac:spMk id="10" creationId="{327D73B4-9F5C-4A64-A179-51B9500CB8B5}"/>
          </ac:spMkLst>
        </pc:spChg>
        <pc:spChg chg="add">
          <ac:chgData name="Pernille Hargbøl Madsen (phm)" userId="2f51d632-b556-44dc-9c7d-525667728b45" providerId="ADAL" clId="{78F04F40-5197-449A-A5C5-F3D0C6FC0098}" dt="2026-05-08T06:53:19.261" v="41" actId="26606"/>
          <ac:spMkLst>
            <pc:docMk/>
            <pc:sldMk cId="759388696" sldId="273"/>
            <ac:spMk id="12" creationId="{C1F06963-6374-4B48-844F-071A9BAAAE02}"/>
          </ac:spMkLst>
        </pc:spChg>
        <pc:spChg chg="add">
          <ac:chgData name="Pernille Hargbøl Madsen (phm)" userId="2f51d632-b556-44dc-9c7d-525667728b45" providerId="ADAL" clId="{78F04F40-5197-449A-A5C5-F3D0C6FC0098}" dt="2026-05-08T06:53:19.261" v="41" actId="26606"/>
          <ac:spMkLst>
            <pc:docMk/>
            <pc:sldMk cId="759388696" sldId="273"/>
            <ac:spMk id="14" creationId="{6CB927A4-E432-4310-9CD5-E89FF5063179}"/>
          </ac:spMkLst>
        </pc:spChg>
        <pc:spChg chg="add">
          <ac:chgData name="Pernille Hargbøl Madsen (phm)" userId="2f51d632-b556-44dc-9c7d-525667728b45" providerId="ADAL" clId="{78F04F40-5197-449A-A5C5-F3D0C6FC0098}" dt="2026-05-08T06:53:19.261" v="41" actId="26606"/>
          <ac:spMkLst>
            <pc:docMk/>
            <pc:sldMk cId="759388696" sldId="273"/>
            <ac:spMk id="16" creationId="{1453BF6C-B012-48B7-B4E8-6D7AC7C27D02}"/>
          </ac:spMkLst>
        </pc:spChg>
        <pc:spChg chg="add">
          <ac:chgData name="Pernille Hargbøl Madsen (phm)" userId="2f51d632-b556-44dc-9c7d-525667728b45" providerId="ADAL" clId="{78F04F40-5197-449A-A5C5-F3D0C6FC0098}" dt="2026-05-08T06:53:19.261" v="41" actId="26606"/>
          <ac:spMkLst>
            <pc:docMk/>
            <pc:sldMk cId="759388696" sldId="273"/>
            <ac:spMk id="18" creationId="{E3020543-B24B-4EC4-8FFC-8DD88EEA91A8}"/>
          </ac:spMkLst>
        </pc:spChg>
        <pc:picChg chg="add mod">
          <ac:chgData name="Pernille Hargbøl Madsen (phm)" userId="2f51d632-b556-44dc-9c7d-525667728b45" providerId="ADAL" clId="{78F04F40-5197-449A-A5C5-F3D0C6FC0098}" dt="2026-05-08T06:53:19.261" v="41" actId="26606"/>
          <ac:picMkLst>
            <pc:docMk/>
            <pc:sldMk cId="759388696" sldId="273"/>
            <ac:picMk id="5" creationId="{DD1325E1-98D1-5B3F-35E3-D6B6CC04AFB2}"/>
          </ac:picMkLst>
        </pc:picChg>
        <pc:cxnChg chg="add">
          <ac:chgData name="Pernille Hargbøl Madsen (phm)" userId="2f51d632-b556-44dc-9c7d-525667728b45" providerId="ADAL" clId="{78F04F40-5197-449A-A5C5-F3D0C6FC0098}" dt="2026-05-08T06:53:19.261" v="41" actId="26606"/>
          <ac:cxnSpMkLst>
            <pc:docMk/>
            <pc:sldMk cId="759388696" sldId="273"/>
            <ac:cxnSpMk id="20" creationId="{C49DA8F6-BCC1-4447-B54C-57856834B94B}"/>
          </ac:cxnSpMkLst>
        </pc:cxnChg>
      </pc:sldChg>
      <pc:sldChg chg="delSp modSp mod">
        <pc:chgData name="Pernille Hargbøl Madsen (phm)" userId="2f51d632-b556-44dc-9c7d-525667728b45" providerId="ADAL" clId="{78F04F40-5197-449A-A5C5-F3D0C6FC0098}" dt="2026-05-13T11:09:41.523" v="223" actId="478"/>
        <pc:sldMkLst>
          <pc:docMk/>
          <pc:sldMk cId="3355638106" sldId="283"/>
        </pc:sldMkLst>
      </pc:sldChg>
      <pc:sldChg chg="addSp delSp modSp mod">
        <pc:chgData name="Pernille Hargbøl Madsen (phm)" userId="2f51d632-b556-44dc-9c7d-525667728b45" providerId="ADAL" clId="{78F04F40-5197-449A-A5C5-F3D0C6FC0098}" dt="2026-05-19T12:41:06.363" v="904" actId="478"/>
        <pc:sldMkLst>
          <pc:docMk/>
          <pc:sldMk cId="1033564478" sldId="284"/>
        </pc:sldMkLst>
        <pc:graphicFrameChg chg="add del modGraphic">
          <ac:chgData name="Pernille Hargbøl Madsen (phm)" userId="2f51d632-b556-44dc-9c7d-525667728b45" providerId="ADAL" clId="{78F04F40-5197-449A-A5C5-F3D0C6FC0098}" dt="2026-05-19T12:41:06.363" v="904" actId="478"/>
          <ac:graphicFrameMkLst>
            <pc:docMk/>
            <pc:sldMk cId="1033564478" sldId="284"/>
            <ac:graphicFrameMk id="4" creationId="{F51AD401-8FF6-42CB-4286-560F2CA2EFF1}"/>
          </ac:graphicFrameMkLst>
        </pc:graphicFrameChg>
      </pc:sldChg>
      <pc:sldChg chg="addSp delSp modSp mod">
        <pc:chgData name="Pernille Hargbøl Madsen (phm)" userId="2f51d632-b556-44dc-9c7d-525667728b45" providerId="ADAL" clId="{78F04F40-5197-449A-A5C5-F3D0C6FC0098}" dt="2026-05-13T11:22:18.498" v="271" actId="20577"/>
        <pc:sldMkLst>
          <pc:docMk/>
          <pc:sldMk cId="1841867165" sldId="287"/>
        </pc:sldMkLst>
        <pc:spChg chg="mod">
          <ac:chgData name="Pernille Hargbøl Madsen (phm)" userId="2f51d632-b556-44dc-9c7d-525667728b45" providerId="ADAL" clId="{78F04F40-5197-449A-A5C5-F3D0C6FC0098}" dt="2026-05-04T07:54:14.092" v="14" actId="20577"/>
          <ac:spMkLst>
            <pc:docMk/>
            <pc:sldMk cId="1841867165" sldId="287"/>
            <ac:spMk id="2" creationId="{E7106CC2-B3C4-8B58-A545-7D14E42AE715}"/>
          </ac:spMkLst>
        </pc:spChg>
        <pc:spChg chg="mod">
          <ac:chgData name="Pernille Hargbøl Madsen (phm)" userId="2f51d632-b556-44dc-9c7d-525667728b45" providerId="ADAL" clId="{78F04F40-5197-449A-A5C5-F3D0C6FC0098}" dt="2026-05-13T11:22:18.498" v="271" actId="20577"/>
          <ac:spMkLst>
            <pc:docMk/>
            <pc:sldMk cId="1841867165" sldId="287"/>
            <ac:spMk id="3" creationId="{9C56BA2E-2C2A-F6DF-4EA4-581B12A2E1D8}"/>
          </ac:spMkLst>
        </pc:spChg>
      </pc:sldChg>
      <pc:sldChg chg="modSp mod">
        <pc:chgData name="Pernille Hargbøl Madsen (phm)" userId="2f51d632-b556-44dc-9c7d-525667728b45" providerId="ADAL" clId="{78F04F40-5197-449A-A5C5-F3D0C6FC0098}" dt="2026-05-04T07:35:35.176" v="13" actId="14100"/>
        <pc:sldMkLst>
          <pc:docMk/>
          <pc:sldMk cId="3288730025" sldId="288"/>
        </pc:sldMkLst>
        <pc:spChg chg="mod">
          <ac:chgData name="Pernille Hargbøl Madsen (phm)" userId="2f51d632-b556-44dc-9c7d-525667728b45" providerId="ADAL" clId="{78F04F40-5197-449A-A5C5-F3D0C6FC0098}" dt="2026-05-04T07:35:35.176" v="13" actId="14100"/>
          <ac:spMkLst>
            <pc:docMk/>
            <pc:sldMk cId="3288730025" sldId="288"/>
            <ac:spMk id="3" creationId="{241A477D-0236-34CA-A911-FB13DF5AF6B1}"/>
          </ac:spMkLst>
        </pc:spChg>
      </pc:sldChg>
      <pc:sldChg chg="addSp delSp modSp new mod setBg">
        <pc:chgData name="Pernille Hargbøl Madsen (phm)" userId="2f51d632-b556-44dc-9c7d-525667728b45" providerId="ADAL" clId="{78F04F40-5197-449A-A5C5-F3D0C6FC0098}" dt="2026-05-13T09:26:03.483" v="153" actId="20577"/>
        <pc:sldMkLst>
          <pc:docMk/>
          <pc:sldMk cId="1279044152" sldId="295"/>
        </pc:sldMkLst>
        <pc:spChg chg="mod">
          <ac:chgData name="Pernille Hargbøl Madsen (phm)" userId="2f51d632-b556-44dc-9c7d-525667728b45" providerId="ADAL" clId="{78F04F40-5197-449A-A5C5-F3D0C6FC0098}" dt="2026-05-13T09:26:03.483" v="153" actId="20577"/>
          <ac:spMkLst>
            <pc:docMk/>
            <pc:sldMk cId="1279044152" sldId="295"/>
            <ac:spMk id="5" creationId="{2DE48EAD-FF50-BF5B-9BC9-C5DCA88BA6B0}"/>
          </ac:spMkLst>
        </pc:spChg>
        <pc:spChg chg="add">
          <ac:chgData name="Pernille Hargbøl Madsen (phm)" userId="2f51d632-b556-44dc-9c7d-525667728b45" providerId="ADAL" clId="{78F04F40-5197-449A-A5C5-F3D0C6FC0098}" dt="2026-05-04T07:33:03.255" v="12" actId="26606"/>
          <ac:spMkLst>
            <pc:docMk/>
            <pc:sldMk cId="1279044152" sldId="295"/>
            <ac:spMk id="9" creationId="{42A4FC2C-047E-45A5-965D-8E1E3BF09BC6}"/>
          </ac:spMkLst>
        </pc:spChg>
        <pc:picChg chg="add">
          <ac:chgData name="Pernille Hargbøl Madsen (phm)" userId="2f51d632-b556-44dc-9c7d-525667728b45" providerId="ADAL" clId="{78F04F40-5197-449A-A5C5-F3D0C6FC0098}" dt="2026-05-13T09:15:38.423" v="143" actId="22"/>
          <ac:picMkLst>
            <pc:docMk/>
            <pc:sldMk cId="1279044152" sldId="295"/>
            <ac:picMk id="3" creationId="{17A9F0F6-2564-9706-D146-25BFF25A607A}"/>
          </ac:picMkLst>
        </pc:picChg>
      </pc:sldChg>
      <pc:sldChg chg="addSp delSp modSp mod">
        <pc:chgData name="Pernille Hargbøl Madsen (phm)" userId="2f51d632-b556-44dc-9c7d-525667728b45" providerId="ADAL" clId="{78F04F40-5197-449A-A5C5-F3D0C6FC0098}" dt="2026-05-13T11:58:32.879" v="624" actId="20577"/>
        <pc:sldMkLst>
          <pc:docMk/>
          <pc:sldMk cId="3635045714" sldId="296"/>
        </pc:sldMkLst>
        <pc:spChg chg="add del mod">
          <ac:chgData name="Pernille Hargbøl Madsen (phm)" userId="2f51d632-b556-44dc-9c7d-525667728b45" providerId="ADAL" clId="{78F04F40-5197-449A-A5C5-F3D0C6FC0098}" dt="2026-05-13T11:58:32.879" v="624" actId="20577"/>
          <ac:spMkLst>
            <pc:docMk/>
            <pc:sldMk cId="3635045714" sldId="296"/>
            <ac:spMk id="3" creationId="{946B5172-86AB-8BC6-A319-F1CA327692FC}"/>
          </ac:spMkLst>
        </pc:spChg>
      </pc:sldChg>
      <pc:sldChg chg="modSp mod">
        <pc:chgData name="Pernille Hargbøl Madsen (phm)" userId="2f51d632-b556-44dc-9c7d-525667728b45" providerId="ADAL" clId="{78F04F40-5197-449A-A5C5-F3D0C6FC0098}" dt="2026-05-13T11:30:51.863" v="273" actId="122"/>
        <pc:sldMkLst>
          <pc:docMk/>
          <pc:sldMk cId="1048004965" sldId="297"/>
        </pc:sldMkLst>
        <pc:spChg chg="mod">
          <ac:chgData name="Pernille Hargbøl Madsen (phm)" userId="2f51d632-b556-44dc-9c7d-525667728b45" providerId="ADAL" clId="{78F04F40-5197-449A-A5C5-F3D0C6FC0098}" dt="2026-05-13T11:30:51.863" v="273" actId="122"/>
          <ac:spMkLst>
            <pc:docMk/>
            <pc:sldMk cId="1048004965" sldId="297"/>
            <ac:spMk id="2" creationId="{7BA4AE41-D7D7-E006-08CE-D191E428945C}"/>
          </ac:spMkLst>
        </pc:spChg>
      </pc:sldChg>
      <pc:sldChg chg="addSp modSp mod">
        <pc:chgData name="Pernille Hargbøl Madsen (phm)" userId="2f51d632-b556-44dc-9c7d-525667728b45" providerId="ADAL" clId="{78F04F40-5197-449A-A5C5-F3D0C6FC0098}" dt="2026-05-13T12:49:12.120" v="721" actId="403"/>
        <pc:sldMkLst>
          <pc:docMk/>
          <pc:sldMk cId="3928929959" sldId="298"/>
        </pc:sldMkLst>
        <pc:spChg chg="add mod">
          <ac:chgData name="Pernille Hargbøl Madsen (phm)" userId="2f51d632-b556-44dc-9c7d-525667728b45" providerId="ADAL" clId="{78F04F40-5197-449A-A5C5-F3D0C6FC0098}" dt="2026-05-13T12:49:06.083" v="720" actId="1076"/>
          <ac:spMkLst>
            <pc:docMk/>
            <pc:sldMk cId="3928929959" sldId="298"/>
            <ac:spMk id="2" creationId="{C07E743E-54B8-065E-6CDA-0B2FF10E0C0B}"/>
          </ac:spMkLst>
        </pc:spChg>
        <pc:spChg chg="mod">
          <ac:chgData name="Pernille Hargbøl Madsen (phm)" userId="2f51d632-b556-44dc-9c7d-525667728b45" providerId="ADAL" clId="{78F04F40-5197-449A-A5C5-F3D0C6FC0098}" dt="2026-05-13T12:49:12.120" v="721" actId="403"/>
          <ac:spMkLst>
            <pc:docMk/>
            <pc:sldMk cId="3928929959" sldId="298"/>
            <ac:spMk id="12" creationId="{3B595B62-B15F-3D49-CA13-0EB5E9E2D273}"/>
          </ac:spMkLst>
        </pc:spChg>
        <pc:picChg chg="mod">
          <ac:chgData name="Pernille Hargbøl Madsen (phm)" userId="2f51d632-b556-44dc-9c7d-525667728b45" providerId="ADAL" clId="{78F04F40-5197-449A-A5C5-F3D0C6FC0098}" dt="2026-05-13T12:49:00.912" v="719" actId="1076"/>
          <ac:picMkLst>
            <pc:docMk/>
            <pc:sldMk cId="3928929959" sldId="298"/>
            <ac:picMk id="4" creationId="{D32EC68D-D158-83BF-9557-C7D8B56588FE}"/>
          </ac:picMkLst>
        </pc:picChg>
      </pc:sldChg>
      <pc:sldChg chg="modSp mod">
        <pc:chgData name="Pernille Hargbøl Madsen (phm)" userId="2f51d632-b556-44dc-9c7d-525667728b45" providerId="ADAL" clId="{78F04F40-5197-449A-A5C5-F3D0C6FC0098}" dt="2026-05-13T11:38:53.451" v="308" actId="113"/>
        <pc:sldMkLst>
          <pc:docMk/>
          <pc:sldMk cId="1573271201" sldId="299"/>
        </pc:sldMkLst>
        <pc:spChg chg="mod">
          <ac:chgData name="Pernille Hargbøl Madsen (phm)" userId="2f51d632-b556-44dc-9c7d-525667728b45" providerId="ADAL" clId="{78F04F40-5197-449A-A5C5-F3D0C6FC0098}" dt="2026-05-13T11:38:53.451" v="308" actId="113"/>
          <ac:spMkLst>
            <pc:docMk/>
            <pc:sldMk cId="1573271201" sldId="299"/>
            <ac:spMk id="2" creationId="{F90B559F-C4A2-44FE-E1F3-6D7FC9AB61BF}"/>
          </ac:spMkLst>
        </pc:spChg>
        <pc:spChg chg="mod">
          <ac:chgData name="Pernille Hargbøl Madsen (phm)" userId="2f51d632-b556-44dc-9c7d-525667728b45" providerId="ADAL" clId="{78F04F40-5197-449A-A5C5-F3D0C6FC0098}" dt="2026-05-13T11:36:18.787" v="275" actId="27636"/>
          <ac:spMkLst>
            <pc:docMk/>
            <pc:sldMk cId="1573271201" sldId="299"/>
            <ac:spMk id="3" creationId="{40C6D15A-B652-3BFA-C797-DF98EDAB5942}"/>
          </ac:spMkLst>
        </pc:spChg>
        <pc:spChg chg="mod">
          <ac:chgData name="Pernille Hargbøl Madsen (phm)" userId="2f51d632-b556-44dc-9c7d-525667728b45" providerId="ADAL" clId="{78F04F40-5197-449A-A5C5-F3D0C6FC0098}" dt="2026-05-13T11:36:47.759" v="289" actId="14100"/>
          <ac:spMkLst>
            <pc:docMk/>
            <pc:sldMk cId="1573271201" sldId="299"/>
            <ac:spMk id="10" creationId="{84BE5867-EEEE-1D69-3014-C28EEBBC61E5}"/>
          </ac:spMkLst>
        </pc:spChg>
      </pc:sldChg>
      <pc:sldChg chg="modSp mod">
        <pc:chgData name="Pernille Hargbøl Madsen (phm)" userId="2f51d632-b556-44dc-9c7d-525667728b45" providerId="ADAL" clId="{78F04F40-5197-449A-A5C5-F3D0C6FC0098}" dt="2026-05-13T11:44:42.710" v="380" actId="12"/>
        <pc:sldMkLst>
          <pc:docMk/>
          <pc:sldMk cId="1080139570" sldId="300"/>
        </pc:sldMkLst>
        <pc:spChg chg="mod">
          <ac:chgData name="Pernille Hargbøl Madsen (phm)" userId="2f51d632-b556-44dc-9c7d-525667728b45" providerId="ADAL" clId="{78F04F40-5197-449A-A5C5-F3D0C6FC0098}" dt="2026-05-13T11:43:15.084" v="377" actId="6549"/>
          <ac:spMkLst>
            <pc:docMk/>
            <pc:sldMk cId="1080139570" sldId="300"/>
            <ac:spMk id="2" creationId="{D5AEBC72-4AC4-8FCA-6F8E-20399C16D35F}"/>
          </ac:spMkLst>
        </pc:spChg>
        <pc:spChg chg="mod">
          <ac:chgData name="Pernille Hargbøl Madsen (phm)" userId="2f51d632-b556-44dc-9c7d-525667728b45" providerId="ADAL" clId="{78F04F40-5197-449A-A5C5-F3D0C6FC0098}" dt="2026-05-13T11:44:42.710" v="380" actId="12"/>
          <ac:spMkLst>
            <pc:docMk/>
            <pc:sldMk cId="1080139570" sldId="300"/>
            <ac:spMk id="3" creationId="{A643FD32-4613-ACE2-1AA0-D47984B1CA00}"/>
          </ac:spMkLst>
        </pc:spChg>
        <pc:picChg chg="mod">
          <ac:chgData name="Pernille Hargbøl Madsen (phm)" userId="2f51d632-b556-44dc-9c7d-525667728b45" providerId="ADAL" clId="{78F04F40-5197-449A-A5C5-F3D0C6FC0098}" dt="2026-05-13T11:42:31.171" v="309" actId="1076"/>
          <ac:picMkLst>
            <pc:docMk/>
            <pc:sldMk cId="1080139570" sldId="300"/>
            <ac:picMk id="5" creationId="{6608FE95-0D9A-AEB9-8DCB-B352BD9895BC}"/>
          </ac:picMkLst>
        </pc:picChg>
      </pc:sldChg>
      <pc:sldChg chg="modSp mod">
        <pc:chgData name="Pernille Hargbøl Madsen (phm)" userId="2f51d632-b556-44dc-9c7d-525667728b45" providerId="ADAL" clId="{78F04F40-5197-449A-A5C5-F3D0C6FC0098}" dt="2026-05-13T09:18:00.824" v="147" actId="1076"/>
        <pc:sldMkLst>
          <pc:docMk/>
          <pc:sldMk cId="545047782" sldId="304"/>
        </pc:sldMkLst>
        <pc:picChg chg="mod">
          <ac:chgData name="Pernille Hargbøl Madsen (phm)" userId="2f51d632-b556-44dc-9c7d-525667728b45" providerId="ADAL" clId="{78F04F40-5197-449A-A5C5-F3D0C6FC0098}" dt="2026-05-13T09:18:00.824" v="147" actId="1076"/>
          <ac:picMkLst>
            <pc:docMk/>
            <pc:sldMk cId="545047782" sldId="304"/>
            <ac:picMk id="5" creationId="{1FD15579-4CBB-552D-F06D-030C96FEAB53}"/>
          </ac:picMkLst>
        </pc:picChg>
      </pc:sldChg>
      <pc:sldChg chg="addSp delSp modSp new mod ord modClrScheme chgLayout">
        <pc:chgData name="Pernille Hargbøl Madsen (phm)" userId="2f51d632-b556-44dc-9c7d-525667728b45" providerId="ADAL" clId="{78F04F40-5197-449A-A5C5-F3D0C6FC0098}" dt="2026-05-19T12:41:00.455" v="903" actId="20577"/>
        <pc:sldMkLst>
          <pc:docMk/>
          <pc:sldMk cId="3848753776" sldId="305"/>
        </pc:sldMkLst>
        <pc:spChg chg="mod ord">
          <ac:chgData name="Pernille Hargbøl Madsen (phm)" userId="2f51d632-b556-44dc-9c7d-525667728b45" providerId="ADAL" clId="{78F04F40-5197-449A-A5C5-F3D0C6FC0098}" dt="2026-05-19T12:38:33.248" v="852" actId="700"/>
          <ac:spMkLst>
            <pc:docMk/>
            <pc:sldMk cId="3848753776" sldId="305"/>
            <ac:spMk id="2" creationId="{744C54F3-3897-9A3F-EA0E-4266A7D975FC}"/>
          </ac:spMkLst>
        </pc:spChg>
        <pc:spChg chg="add del mod">
          <ac:chgData name="Pernille Hargbøl Madsen (phm)" userId="2f51d632-b556-44dc-9c7d-525667728b45" providerId="ADAL" clId="{78F04F40-5197-449A-A5C5-F3D0C6FC0098}" dt="2026-05-19T12:30:48.962" v="765"/>
          <ac:spMkLst>
            <pc:docMk/>
            <pc:sldMk cId="3848753776" sldId="305"/>
            <ac:spMk id="7" creationId="{600F147E-9DA5-6726-C457-B1812CF92966}"/>
          </ac:spMkLst>
        </pc:spChg>
        <pc:spChg chg="add del mod">
          <ac:chgData name="Pernille Hargbøl Madsen (phm)" userId="2f51d632-b556-44dc-9c7d-525667728b45" providerId="ADAL" clId="{78F04F40-5197-449A-A5C5-F3D0C6FC0098}" dt="2026-05-19T12:38:19.799" v="850"/>
          <ac:spMkLst>
            <pc:docMk/>
            <pc:sldMk cId="3848753776" sldId="305"/>
            <ac:spMk id="8" creationId="{A832CE9E-98E9-B9C9-1857-EB7F37B45A3B}"/>
          </ac:spMkLst>
        </pc:spChg>
        <pc:spChg chg="add del mod">
          <ac:chgData name="Pernille Hargbøl Madsen (phm)" userId="2f51d632-b556-44dc-9c7d-525667728b45" providerId="ADAL" clId="{78F04F40-5197-449A-A5C5-F3D0C6FC0098}" dt="2026-05-19T12:38:23.703" v="851" actId="478"/>
          <ac:spMkLst>
            <pc:docMk/>
            <pc:sldMk cId="3848753776" sldId="305"/>
            <ac:spMk id="10" creationId="{07682CB8-61EE-F719-9070-AF4A22DDB7A5}"/>
          </ac:spMkLst>
        </pc:spChg>
        <pc:spChg chg="add mod ord">
          <ac:chgData name="Pernille Hargbøl Madsen (phm)" userId="2f51d632-b556-44dc-9c7d-525667728b45" providerId="ADAL" clId="{78F04F40-5197-449A-A5C5-F3D0C6FC0098}" dt="2026-05-19T12:41:00.455" v="903" actId="20577"/>
          <ac:spMkLst>
            <pc:docMk/>
            <pc:sldMk cId="3848753776" sldId="305"/>
            <ac:spMk id="11" creationId="{8D973E06-C233-72CC-4C65-3596D06AB3B0}"/>
          </ac:spMkLst>
        </pc:spChg>
        <pc:graphicFrameChg chg="add del modGraphic">
          <ac:chgData name="Pernille Hargbøl Madsen (phm)" userId="2f51d632-b556-44dc-9c7d-525667728b45" providerId="ADAL" clId="{78F04F40-5197-449A-A5C5-F3D0C6FC0098}" dt="2026-05-19T12:27:50.765" v="760" actId="1032"/>
          <ac:graphicFrameMkLst>
            <pc:docMk/>
            <pc:sldMk cId="3848753776" sldId="305"/>
            <ac:graphicFrameMk id="3" creationId="{3E2A75D0-D6E5-0F6E-9850-8F79366E82CE}"/>
          </ac:graphicFrameMkLst>
        </pc:graphicFrameChg>
        <pc:graphicFrameChg chg="add del mod modGraphic">
          <ac:chgData name="Pernille Hargbøl Madsen (phm)" userId="2f51d632-b556-44dc-9c7d-525667728b45" providerId="ADAL" clId="{78F04F40-5197-449A-A5C5-F3D0C6FC0098}" dt="2026-05-19T12:33:39.987" v="798" actId="478"/>
          <ac:graphicFrameMkLst>
            <pc:docMk/>
            <pc:sldMk cId="3848753776" sldId="305"/>
            <ac:graphicFrameMk id="9" creationId="{B406BDCB-AA58-C529-6786-A1E068A24C59}"/>
          </ac:graphicFrameMkLst>
        </pc:graphicFrameChg>
      </pc:sldChg>
      <pc:sldChg chg="delSp mod">
        <pc:chgData name="Pernille Hargbøl Madsen (phm)" userId="2f51d632-b556-44dc-9c7d-525667728b45" providerId="ADAL" clId="{78F04F40-5197-449A-A5C5-F3D0C6FC0098}" dt="2026-05-13T11:28:52.681" v="272" actId="478"/>
        <pc:sldMkLst>
          <pc:docMk/>
          <pc:sldMk cId="159290560" sldId="306"/>
        </pc:sldMkLst>
      </pc:sldChg>
      <pc:sldChg chg="modSp new mod">
        <pc:chgData name="Pernille Hargbøl Madsen (phm)" userId="2f51d632-b556-44dc-9c7d-525667728b45" providerId="ADAL" clId="{78F04F40-5197-449A-A5C5-F3D0C6FC0098}" dt="2026-05-13T12:50:49.729" v="729"/>
        <pc:sldMkLst>
          <pc:docMk/>
          <pc:sldMk cId="1506254249" sldId="307"/>
        </pc:sldMkLst>
        <pc:spChg chg="mod">
          <ac:chgData name="Pernille Hargbøl Madsen (phm)" userId="2f51d632-b556-44dc-9c7d-525667728b45" providerId="ADAL" clId="{78F04F40-5197-449A-A5C5-F3D0C6FC0098}" dt="2026-05-13T10:58:15.976" v="200" actId="20577"/>
          <ac:spMkLst>
            <pc:docMk/>
            <pc:sldMk cId="1506254249" sldId="307"/>
            <ac:spMk id="2" creationId="{5356665C-4235-59A4-0373-73AC979362A8}"/>
          </ac:spMkLst>
        </pc:spChg>
        <pc:spChg chg="mod">
          <ac:chgData name="Pernille Hargbøl Madsen (phm)" userId="2f51d632-b556-44dc-9c7d-525667728b45" providerId="ADAL" clId="{78F04F40-5197-449A-A5C5-F3D0C6FC0098}" dt="2026-05-13T12:50:49.729" v="729"/>
          <ac:spMkLst>
            <pc:docMk/>
            <pc:sldMk cId="1506254249" sldId="307"/>
            <ac:spMk id="3" creationId="{E76FD6E3-AAD1-813E-4D35-57D85ED2078E}"/>
          </ac:spMkLst>
        </pc:spChg>
      </pc:sldChg>
      <pc:sldChg chg="addSp delSp modSp new del mod modClrScheme chgLayout">
        <pc:chgData name="Pernille Hargbøl Madsen (phm)" userId="2f51d632-b556-44dc-9c7d-525667728b45" providerId="ADAL" clId="{78F04F40-5197-449A-A5C5-F3D0C6FC0098}" dt="2026-05-19T12:37:26.233" v="817" actId="47"/>
        <pc:sldMkLst>
          <pc:docMk/>
          <pc:sldMk cId="3089236368" sldId="308"/>
        </pc:sldMkLst>
        <pc:spChg chg="del mod ord">
          <ac:chgData name="Pernille Hargbøl Madsen (phm)" userId="2f51d632-b556-44dc-9c7d-525667728b45" providerId="ADAL" clId="{78F04F40-5197-449A-A5C5-F3D0C6FC0098}" dt="2026-05-19T12:34:49.911" v="800" actId="700"/>
          <ac:spMkLst>
            <pc:docMk/>
            <pc:sldMk cId="3089236368" sldId="308"/>
            <ac:spMk id="2" creationId="{347E74A7-08FC-0102-38A7-B7805BA6D6D5}"/>
          </ac:spMkLst>
        </pc:spChg>
        <pc:spChg chg="del">
          <ac:chgData name="Pernille Hargbøl Madsen (phm)" userId="2f51d632-b556-44dc-9c7d-525667728b45" providerId="ADAL" clId="{78F04F40-5197-449A-A5C5-F3D0C6FC0098}" dt="2026-05-19T12:34:49.911" v="800" actId="700"/>
          <ac:spMkLst>
            <pc:docMk/>
            <pc:sldMk cId="3089236368" sldId="308"/>
            <ac:spMk id="3" creationId="{228E2594-739C-28B0-3F44-6C10A02DBB60}"/>
          </ac:spMkLst>
        </pc:spChg>
        <pc:spChg chg="del mod ord">
          <ac:chgData name="Pernille Hargbøl Madsen (phm)" userId="2f51d632-b556-44dc-9c7d-525667728b45" providerId="ADAL" clId="{78F04F40-5197-449A-A5C5-F3D0C6FC0098}" dt="2026-05-19T12:34:49.911" v="800" actId="700"/>
          <ac:spMkLst>
            <pc:docMk/>
            <pc:sldMk cId="3089236368" sldId="308"/>
            <ac:spMk id="4" creationId="{1DCF6F2A-5BFE-B98F-575F-104B8BADB3D8}"/>
          </ac:spMkLst>
        </pc:spChg>
        <pc:spChg chg="del">
          <ac:chgData name="Pernille Hargbøl Madsen (phm)" userId="2f51d632-b556-44dc-9c7d-525667728b45" providerId="ADAL" clId="{78F04F40-5197-449A-A5C5-F3D0C6FC0098}" dt="2026-05-19T12:34:49.911" v="800" actId="700"/>
          <ac:spMkLst>
            <pc:docMk/>
            <pc:sldMk cId="3089236368" sldId="308"/>
            <ac:spMk id="5" creationId="{EE58973A-663F-B38C-F25F-EFE53070697F}"/>
          </ac:spMkLst>
        </pc:spChg>
        <pc:spChg chg="del mod ord">
          <ac:chgData name="Pernille Hargbøl Madsen (phm)" userId="2f51d632-b556-44dc-9c7d-525667728b45" providerId="ADAL" clId="{78F04F40-5197-449A-A5C5-F3D0C6FC0098}" dt="2026-05-19T12:34:49.911" v="800" actId="700"/>
          <ac:spMkLst>
            <pc:docMk/>
            <pc:sldMk cId="3089236368" sldId="308"/>
            <ac:spMk id="6" creationId="{404C51CE-4276-12AC-E1E9-7763BC76A3AB}"/>
          </ac:spMkLst>
        </pc:spChg>
        <pc:spChg chg="add mod ord">
          <ac:chgData name="Pernille Hargbøl Madsen (phm)" userId="2f51d632-b556-44dc-9c7d-525667728b45" providerId="ADAL" clId="{78F04F40-5197-449A-A5C5-F3D0C6FC0098}" dt="2026-05-19T12:36:33.330" v="813" actId="1076"/>
          <ac:spMkLst>
            <pc:docMk/>
            <pc:sldMk cId="3089236368" sldId="308"/>
            <ac:spMk id="7" creationId="{03A82D17-3551-85A9-2FC4-98AAFC90BE29}"/>
          </ac:spMkLst>
        </pc:spChg>
        <pc:spChg chg="add mod ord">
          <ac:chgData name="Pernille Hargbøl Madsen (phm)" userId="2f51d632-b556-44dc-9c7d-525667728b45" providerId="ADAL" clId="{78F04F40-5197-449A-A5C5-F3D0C6FC0098}" dt="2026-05-19T12:37:11.438" v="815" actId="408"/>
          <ac:spMkLst>
            <pc:docMk/>
            <pc:sldMk cId="3089236368" sldId="308"/>
            <ac:spMk id="8" creationId="{50AF0B5E-4AA6-93F2-6118-9135111768C3}"/>
          </ac:spMkLst>
        </pc:spChg>
        <pc:spChg chg="add del mod ord">
          <ac:chgData name="Pernille Hargbøl Madsen (phm)" userId="2f51d632-b556-44dc-9c7d-525667728b45" providerId="ADAL" clId="{78F04F40-5197-449A-A5C5-F3D0C6FC0098}" dt="2026-05-19T12:35:36.689" v="808" actId="478"/>
          <ac:spMkLst>
            <pc:docMk/>
            <pc:sldMk cId="3089236368" sldId="308"/>
            <ac:spMk id="9" creationId="{E3DCCCBE-002B-97C7-27EF-2DF0015CB7F2}"/>
          </ac:spMkLst>
        </pc:spChg>
        <pc:spChg chg="add mod">
          <ac:chgData name="Pernille Hargbøl Madsen (phm)" userId="2f51d632-b556-44dc-9c7d-525667728b45" providerId="ADAL" clId="{78F04F40-5197-449A-A5C5-F3D0C6FC0098}" dt="2026-05-19T12:37:22.168" v="816" actId="1076"/>
          <ac:spMkLst>
            <pc:docMk/>
            <pc:sldMk cId="3089236368" sldId="308"/>
            <ac:spMk id="10" creationId="{1AFE9C61-5D7D-3342-3780-11A6520F6068}"/>
          </ac:spMkLst>
        </pc:spChg>
        <pc:spChg chg="add mod">
          <ac:chgData name="Pernille Hargbøl Madsen (phm)" userId="2f51d632-b556-44dc-9c7d-525667728b45" providerId="ADAL" clId="{78F04F40-5197-449A-A5C5-F3D0C6FC0098}" dt="2026-05-19T12:35:38.162" v="809"/>
          <ac:spMkLst>
            <pc:docMk/>
            <pc:sldMk cId="3089236368" sldId="308"/>
            <ac:spMk id="11" creationId="{63618F3E-04A0-60BE-FC54-B7A573C659FE}"/>
          </ac:spMkLst>
        </pc:spChg>
        <pc:spChg chg="add mod">
          <ac:chgData name="Pernille Hargbøl Madsen (phm)" userId="2f51d632-b556-44dc-9c7d-525667728b45" providerId="ADAL" clId="{78F04F40-5197-449A-A5C5-F3D0C6FC0098}" dt="2026-05-19T12:35:54.168" v="812" actId="1076"/>
          <ac:spMkLst>
            <pc:docMk/>
            <pc:sldMk cId="3089236368" sldId="308"/>
            <ac:spMk id="12" creationId="{47E2AB58-78B1-546C-3A30-F3D7853F80CB}"/>
          </ac:spMkLst>
        </pc:spChg>
      </pc:sldChg>
    </pc:docChg>
  </pc:docChgLst>
  <pc:docChgLst>
    <pc:chgData name="Lise Møller" userId="S::lism_kp.dk#ext#@aarhusuniversitet.onmicrosoft.com::e2fe3263-8136-465f-ba37-bf3455e5bffe" providerId="AD" clId="Web-{A1F548AB-ED87-F789-D4B2-B6CA4DDE412F}"/>
    <pc:docChg chg="addSld modSld modSection">
      <pc:chgData name="Lise Møller" userId="S::lism_kp.dk#ext#@aarhusuniversitet.onmicrosoft.com::e2fe3263-8136-465f-ba37-bf3455e5bffe" providerId="AD" clId="Web-{A1F548AB-ED87-F789-D4B2-B6CA4DDE412F}" dt="2026-05-20T05:26:39.810" v="9"/>
      <pc:docMkLst>
        <pc:docMk/>
      </pc:docMkLst>
      <pc:sldChg chg="addSp delSp modSp new mod setBg">
        <pc:chgData name="Lise Møller" userId="S::lism_kp.dk#ext#@aarhusuniversitet.onmicrosoft.com::e2fe3263-8136-465f-ba37-bf3455e5bffe" providerId="AD" clId="Web-{A1F548AB-ED87-F789-D4B2-B6CA4DDE412F}" dt="2026-05-20T05:26:39.810" v="9"/>
        <pc:sldMkLst>
          <pc:docMk/>
          <pc:sldMk cId="3759473962" sldId="308"/>
        </pc:sldMkLst>
        <pc:spChg chg="del">
          <ac:chgData name="Lise Møller" userId="S::lism_kp.dk#ext#@aarhusuniversitet.onmicrosoft.com::e2fe3263-8136-465f-ba37-bf3455e5bffe" providerId="AD" clId="Web-{A1F548AB-ED87-F789-D4B2-B6CA4DDE412F}" dt="2026-05-20T05:23:05.756" v="3"/>
          <ac:spMkLst>
            <pc:docMk/>
            <pc:sldMk cId="3759473962" sldId="308"/>
            <ac:spMk id="2" creationId="{BD7C58EF-13E4-23A9-B05B-8519830D6684}"/>
          </ac:spMkLst>
        </pc:spChg>
        <pc:spChg chg="del">
          <ac:chgData name="Lise Møller" userId="S::lism_kp.dk#ext#@aarhusuniversitet.onmicrosoft.com::e2fe3263-8136-465f-ba37-bf3455e5bffe" providerId="AD" clId="Web-{A1F548AB-ED87-F789-D4B2-B6CA4DDE412F}" dt="2026-05-20T05:22:59.537" v="1"/>
          <ac:spMkLst>
            <pc:docMk/>
            <pc:sldMk cId="3759473962" sldId="308"/>
            <ac:spMk id="3" creationId="{0135C039-57E5-CF75-F99C-049224FAEFC5}"/>
          </ac:spMkLst>
        </pc:spChg>
        <pc:spChg chg="add del mod">
          <ac:chgData name="Lise Møller" userId="S::lism_kp.dk#ext#@aarhusuniversitet.onmicrosoft.com::e2fe3263-8136-465f-ba37-bf3455e5bffe" providerId="AD" clId="Web-{A1F548AB-ED87-F789-D4B2-B6CA4DDE412F}" dt="2026-05-20T05:24:37.978" v="5"/>
          <ac:spMkLst>
            <pc:docMk/>
            <pc:sldMk cId="3759473962" sldId="308"/>
            <ac:spMk id="6" creationId="{3F9449D0-2552-F049-479C-BE4EE1AB05EE}"/>
          </ac:spMkLst>
        </pc:spChg>
        <pc:spChg chg="add del">
          <ac:chgData name="Lise Møller" userId="S::lism_kp.dk#ext#@aarhusuniversitet.onmicrosoft.com::e2fe3263-8136-465f-ba37-bf3455e5bffe" providerId="AD" clId="Web-{A1F548AB-ED87-F789-D4B2-B6CA4DDE412F}" dt="2026-05-20T05:24:50.009" v="8"/>
          <ac:spMkLst>
            <pc:docMk/>
            <pc:sldMk cId="3759473962" sldId="308"/>
            <ac:spMk id="9" creationId="{42A4FC2C-047E-45A5-965D-8E1E3BF09BC6}"/>
          </ac:spMkLst>
        </pc:spChg>
        <pc:spChg chg="add">
          <ac:chgData name="Lise Møller" userId="S::lism_kp.dk#ext#@aarhusuniversitet.onmicrosoft.com::e2fe3263-8136-465f-ba37-bf3455e5bffe" providerId="AD" clId="Web-{A1F548AB-ED87-F789-D4B2-B6CA4DDE412F}" dt="2026-05-20T05:24:50.009" v="8"/>
          <ac:spMkLst>
            <pc:docMk/>
            <pc:sldMk cId="3759473962" sldId="308"/>
            <ac:spMk id="20" creationId="{42A4FC2C-047E-45A5-965D-8E1E3BF09BC6}"/>
          </ac:spMkLst>
        </pc:spChg>
        <pc:grpChg chg="add del">
          <ac:chgData name="Lise Møller" userId="S::lism_kp.dk#ext#@aarhusuniversitet.onmicrosoft.com::e2fe3263-8136-465f-ba37-bf3455e5bffe" providerId="AD" clId="Web-{A1F548AB-ED87-F789-D4B2-B6CA4DDE412F}" dt="2026-05-20T05:24:50.009" v="7"/>
          <ac:grpSpMkLst>
            <pc:docMk/>
            <pc:sldMk cId="3759473962" sldId="308"/>
            <ac:grpSpMk id="14" creationId="{723C66ED-DBBF-12CA-7F5E-813E0E7D036A}"/>
          </ac:grpSpMkLst>
        </pc:grpChg>
        <pc:picChg chg="add del mod ord">
          <ac:chgData name="Lise Møller" userId="S::lism_kp.dk#ext#@aarhusuniversitet.onmicrosoft.com::e2fe3263-8136-465f-ba37-bf3455e5bffe" providerId="AD" clId="Web-{A1F548AB-ED87-F789-D4B2-B6CA4DDE412F}" dt="2026-05-20T05:24:06.211" v="4"/>
          <ac:picMkLst>
            <pc:docMk/>
            <pc:sldMk cId="3759473962" sldId="308"/>
            <ac:picMk id="4" creationId="{2ACF61DA-C7BD-D076-8C54-43EA3EB4FB84}"/>
          </ac:picMkLst>
        </pc:picChg>
        <pc:picChg chg="add mod ord">
          <ac:chgData name="Lise Møller" userId="S::lism_kp.dk#ext#@aarhusuniversitet.onmicrosoft.com::e2fe3263-8136-465f-ba37-bf3455e5bffe" providerId="AD" clId="Web-{A1F548AB-ED87-F789-D4B2-B6CA4DDE412F}" dt="2026-05-20T05:24:50.009" v="8"/>
          <ac:picMkLst>
            <pc:docMk/>
            <pc:sldMk cId="3759473962" sldId="308"/>
            <ac:picMk id="7" creationId="{00DD9FEB-46BB-43EF-831A-59B541E1E073}"/>
          </ac:picMkLst>
        </pc:picChg>
        <pc:picChg chg="add mod">
          <ac:chgData name="Lise Møller" userId="S::lism_kp.dk#ext#@aarhusuniversitet.onmicrosoft.com::e2fe3263-8136-465f-ba37-bf3455e5bffe" providerId="AD" clId="Web-{A1F548AB-ED87-F789-D4B2-B6CA4DDE412F}" dt="2026-05-20T05:26:39.810" v="9"/>
          <ac:picMkLst>
            <pc:docMk/>
            <pc:sldMk cId="3759473962" sldId="308"/>
            <ac:picMk id="8" creationId="{FE4B1A56-A7E7-76CD-6260-115288F269B1}"/>
          </ac:picMkLst>
        </pc:picChg>
      </pc:sldChg>
    </pc:docChg>
  </pc:docChgLst>
  <pc:docChgLst>
    <pc:chgData name="Pernille Hargbøl Madsen (phm)" userId="S::phm_pha.dk#ext#@aarhusuniversitet.onmicrosoft.com::e2454d79-8bc0-46a9-a742-a36520116371" providerId="AD" clId="Web-{D46BD3A2-EE5A-D874-3389-1E409193F367}"/>
    <pc:docChg chg="modSld">
      <pc:chgData name="Pernille Hargbøl Madsen (phm)" userId="S::phm_pha.dk#ext#@aarhusuniversitet.onmicrosoft.com::e2454d79-8bc0-46a9-a742-a36520116371" providerId="AD" clId="Web-{D46BD3A2-EE5A-D874-3389-1E409193F367}" dt="2026-05-04T07:05:18.166" v="1" actId="20577"/>
      <pc:docMkLst>
        <pc:docMk/>
      </pc:docMkLst>
      <pc:sldChg chg="modSp">
        <pc:chgData name="Pernille Hargbøl Madsen (phm)" userId="S::phm_pha.dk#ext#@aarhusuniversitet.onmicrosoft.com::e2454d79-8bc0-46a9-a742-a36520116371" providerId="AD" clId="Web-{D46BD3A2-EE5A-D874-3389-1E409193F367}" dt="2026-05-04T07:05:18.166" v="1" actId="20577"/>
        <pc:sldMkLst>
          <pc:docMk/>
          <pc:sldMk cId="244054921" sldId="271"/>
        </pc:sldMkLst>
        <pc:spChg chg="mod">
          <ac:chgData name="Pernille Hargbøl Madsen (phm)" userId="S::phm_pha.dk#ext#@aarhusuniversitet.onmicrosoft.com::e2454d79-8bc0-46a9-a742-a36520116371" providerId="AD" clId="Web-{D46BD3A2-EE5A-D874-3389-1E409193F367}" dt="2026-05-04T07:05:18.166" v="1" actId="20577"/>
          <ac:spMkLst>
            <pc:docMk/>
            <pc:sldMk cId="244054921" sldId="271"/>
            <ac:spMk id="8" creationId="{0744700A-9A2D-151B-BB55-4D6ACC24BBA6}"/>
          </ac:spMkLst>
        </pc:spChg>
      </pc:sldChg>
    </pc:docChg>
  </pc:docChgLst>
  <pc:docChgLst>
    <pc:chgData name="Lise Møller" userId="S::lism_kp.dk#ext#@aarhusuniversitet.onmicrosoft.com::e2fe3263-8136-465f-ba37-bf3455e5bffe" providerId="AD" clId="Web-{FA25ECF9-493F-E8AE-E554-D456C85CC29B}"/>
    <pc:docChg chg="mod delSld modSld modSection">
      <pc:chgData name="Lise Møller" userId="S::lism_kp.dk#ext#@aarhusuniversitet.onmicrosoft.com::e2fe3263-8136-465f-ba37-bf3455e5bffe" providerId="AD" clId="Web-{FA25ECF9-493F-E8AE-E554-D456C85CC29B}" dt="2026-05-01T15:44:57.350" v="179"/>
      <pc:docMkLst>
        <pc:docMk/>
      </pc:docMkLst>
      <pc:sldChg chg="modSp">
        <pc:chgData name="Lise Møller" userId="S::lism_kp.dk#ext#@aarhusuniversitet.onmicrosoft.com::e2fe3263-8136-465f-ba37-bf3455e5bffe" providerId="AD" clId="Web-{FA25ECF9-493F-E8AE-E554-D456C85CC29B}" dt="2026-05-01T15:35:41.111" v="93" actId="20577"/>
        <pc:sldMkLst>
          <pc:docMk/>
          <pc:sldMk cId="4110059904" sldId="263"/>
        </pc:sldMkLst>
        <pc:spChg chg="mod">
          <ac:chgData name="Lise Møller" userId="S::lism_kp.dk#ext#@aarhusuniversitet.onmicrosoft.com::e2fe3263-8136-465f-ba37-bf3455e5bffe" providerId="AD" clId="Web-{FA25ECF9-493F-E8AE-E554-D456C85CC29B}" dt="2026-05-01T15:35:41.111" v="93" actId="20577"/>
          <ac:spMkLst>
            <pc:docMk/>
            <pc:sldMk cId="4110059904" sldId="263"/>
            <ac:spMk id="3" creationId="{87606E62-240E-E599-BF76-89A149393D80}"/>
          </ac:spMkLst>
        </pc:spChg>
      </pc:sldChg>
      <pc:sldChg chg="addSp modSp">
        <pc:chgData name="Lise Møller" userId="S::lism_kp.dk#ext#@aarhusuniversitet.onmicrosoft.com::e2fe3263-8136-465f-ba37-bf3455e5bffe" providerId="AD" clId="Web-{FA25ECF9-493F-E8AE-E554-D456C85CC29B}" dt="2026-05-01T14:54:03.379" v="19" actId="1076"/>
        <pc:sldMkLst>
          <pc:docMk/>
          <pc:sldMk cId="3710474312" sldId="267"/>
        </pc:sldMkLst>
        <pc:picChg chg="add mod">
          <ac:chgData name="Lise Møller" userId="S::lism_kp.dk#ext#@aarhusuniversitet.onmicrosoft.com::e2fe3263-8136-465f-ba37-bf3455e5bffe" providerId="AD" clId="Web-{FA25ECF9-493F-E8AE-E554-D456C85CC29B}" dt="2026-05-01T14:53:33.989" v="17" actId="1076"/>
          <ac:picMkLst>
            <pc:docMk/>
            <pc:sldMk cId="3710474312" sldId="267"/>
            <ac:picMk id="5" creationId="{C8B62A93-1886-7BCF-7334-C90F1AFBB676}"/>
          </ac:picMkLst>
        </pc:picChg>
      </pc:sldChg>
      <pc:sldChg chg="modSp">
        <pc:chgData name="Lise Møller" userId="S::lism_kp.dk#ext#@aarhusuniversitet.onmicrosoft.com::e2fe3263-8136-465f-ba37-bf3455e5bffe" providerId="AD" clId="Web-{FA25ECF9-493F-E8AE-E554-D456C85CC29B}" dt="2026-05-01T14:53:57.129" v="18" actId="1076"/>
        <pc:sldMkLst>
          <pc:docMk/>
          <pc:sldMk cId="3355638106" sldId="283"/>
        </pc:sldMkLst>
      </pc:sldChg>
      <pc:sldChg chg="addSp delSp modSp">
        <pc:chgData name="Lise Møller" userId="S::lism_kp.dk#ext#@aarhusuniversitet.onmicrosoft.com::e2fe3263-8136-465f-ba37-bf3455e5bffe" providerId="AD" clId="Web-{FA25ECF9-493F-E8AE-E554-D456C85CC29B}" dt="2026-05-01T15:44:42.771" v="178" actId="1076"/>
        <pc:sldMkLst>
          <pc:docMk/>
          <pc:sldMk cId="951841742" sldId="286"/>
        </pc:sldMkLst>
        <pc:spChg chg="mod">
          <ac:chgData name="Lise Møller" userId="S::lism_kp.dk#ext#@aarhusuniversitet.onmicrosoft.com::e2fe3263-8136-465f-ba37-bf3455e5bffe" providerId="AD" clId="Web-{FA25ECF9-493F-E8AE-E554-D456C85CC29B}" dt="2026-05-01T15:39:30.754" v="140" actId="20577"/>
          <ac:spMkLst>
            <pc:docMk/>
            <pc:sldMk cId="951841742" sldId="286"/>
            <ac:spMk id="2" creationId="{192BF302-7671-A047-A415-BD03A7406962}"/>
          </ac:spMkLst>
        </pc:spChg>
        <pc:spChg chg="mod">
          <ac:chgData name="Lise Møller" userId="S::lism_kp.dk#ext#@aarhusuniversitet.onmicrosoft.com::e2fe3263-8136-465f-ba37-bf3455e5bffe" providerId="AD" clId="Web-{FA25ECF9-493F-E8AE-E554-D456C85CC29B}" dt="2026-05-01T15:44:42.771" v="178" actId="1076"/>
          <ac:spMkLst>
            <pc:docMk/>
            <pc:sldMk cId="951841742" sldId="286"/>
            <ac:spMk id="3" creationId="{78C62681-EA5C-076C-D1EC-F744DA6ACEAB}"/>
          </ac:spMkLst>
        </pc:spChg>
        <pc:spChg chg="add mod">
          <ac:chgData name="Lise Møller" userId="S::lism_kp.dk#ext#@aarhusuniversitet.onmicrosoft.com::e2fe3263-8136-465f-ba37-bf3455e5bffe" providerId="AD" clId="Web-{FA25ECF9-493F-E8AE-E554-D456C85CC29B}" dt="2026-05-01T15:38:42.629" v="105" actId="1076"/>
          <ac:spMkLst>
            <pc:docMk/>
            <pc:sldMk cId="951841742" sldId="286"/>
            <ac:spMk id="5" creationId="{83EF27F6-46F0-B089-805A-CA27DB0DD6A1}"/>
          </ac:spMkLst>
        </pc:spChg>
      </pc:sldChg>
      <pc:sldChg chg="addSp modSp mod setBg">
        <pc:chgData name="Lise Møller" userId="S::lism_kp.dk#ext#@aarhusuniversitet.onmicrosoft.com::e2fe3263-8136-465f-ba37-bf3455e5bffe" providerId="AD" clId="Web-{FA25ECF9-493F-E8AE-E554-D456C85CC29B}" dt="2026-05-01T15:36:02.080" v="95" actId="20577"/>
        <pc:sldMkLst>
          <pc:docMk/>
          <pc:sldMk cId="1841867165" sldId="287"/>
        </pc:sldMkLst>
        <pc:spChg chg="mod">
          <ac:chgData name="Lise Møller" userId="S::lism_kp.dk#ext#@aarhusuniversitet.onmicrosoft.com::e2fe3263-8136-465f-ba37-bf3455e5bffe" providerId="AD" clId="Web-{FA25ECF9-493F-E8AE-E554-D456C85CC29B}" dt="2026-05-01T14:57:32.492" v="29" actId="20577"/>
          <ac:spMkLst>
            <pc:docMk/>
            <pc:sldMk cId="1841867165" sldId="287"/>
            <ac:spMk id="2" creationId="{E7106CC2-B3C4-8B58-A545-7D14E42AE715}"/>
          </ac:spMkLst>
        </pc:spChg>
        <pc:spChg chg="mod">
          <ac:chgData name="Lise Møller" userId="S::lism_kp.dk#ext#@aarhusuniversitet.onmicrosoft.com::e2fe3263-8136-465f-ba37-bf3455e5bffe" providerId="AD" clId="Web-{FA25ECF9-493F-E8AE-E554-D456C85CC29B}" dt="2026-05-01T15:36:02.080" v="95" actId="20577"/>
          <ac:spMkLst>
            <pc:docMk/>
            <pc:sldMk cId="1841867165" sldId="287"/>
            <ac:spMk id="3" creationId="{9C56BA2E-2C2A-F6DF-4EA4-581B12A2E1D8}"/>
          </ac:spMkLst>
        </pc:spChg>
        <pc:spChg chg="add">
          <ac:chgData name="Lise Møller" userId="S::lism_kp.dk#ext#@aarhusuniversitet.onmicrosoft.com::e2fe3263-8136-465f-ba37-bf3455e5bffe" providerId="AD" clId="Web-{FA25ECF9-493F-E8AE-E554-D456C85CC29B}" dt="2026-05-01T14:52:04.551" v="5"/>
          <ac:spMkLst>
            <pc:docMk/>
            <pc:sldMk cId="1841867165" sldId="287"/>
            <ac:spMk id="10" creationId="{B712E947-0734-45F9-9C4F-41114EC3A33E}"/>
          </ac:spMkLst>
        </pc:spChg>
        <pc:spChg chg="add">
          <ac:chgData name="Lise Møller" userId="S::lism_kp.dk#ext#@aarhusuniversitet.onmicrosoft.com::e2fe3263-8136-465f-ba37-bf3455e5bffe" providerId="AD" clId="Web-{FA25ECF9-493F-E8AE-E554-D456C85CC29B}" dt="2026-05-01T14:52:04.551" v="5"/>
          <ac:spMkLst>
            <pc:docMk/>
            <pc:sldMk cId="1841867165" sldId="287"/>
            <ac:spMk id="12" creationId="{5A65989E-BBD5-44D7-AA86-7AFD5D46BBC0}"/>
          </ac:spMkLst>
        </pc:spChg>
        <pc:spChg chg="add">
          <ac:chgData name="Lise Møller" userId="S::lism_kp.dk#ext#@aarhusuniversitet.onmicrosoft.com::e2fe3263-8136-465f-ba37-bf3455e5bffe" providerId="AD" clId="Web-{FA25ECF9-493F-E8AE-E554-D456C85CC29B}" dt="2026-05-01T14:52:04.551" v="5"/>
          <ac:spMkLst>
            <pc:docMk/>
            <pc:sldMk cId="1841867165" sldId="287"/>
            <ac:spMk id="14" creationId="{231A2881-D8D7-4A7D-ACA3-E9F849F853D8}"/>
          </ac:spMkLst>
        </pc:spChg>
        <pc:picChg chg="add mod">
          <ac:chgData name="Lise Møller" userId="S::lism_kp.dk#ext#@aarhusuniversitet.onmicrosoft.com::e2fe3263-8136-465f-ba37-bf3455e5bffe" providerId="AD" clId="Web-{FA25ECF9-493F-E8AE-E554-D456C85CC29B}" dt="2026-05-01T14:52:04.551" v="5"/>
          <ac:picMkLst>
            <pc:docMk/>
            <pc:sldMk cId="1841867165" sldId="287"/>
            <ac:picMk id="5" creationId="{49E278EB-C03C-B72E-CD36-3BAA0EF63B7F}"/>
          </ac:picMkLst>
        </pc:picChg>
      </pc:sldChg>
      <pc:sldChg chg="addSp modSp mod setBg">
        <pc:chgData name="Lise Møller" userId="S::lism_kp.dk#ext#@aarhusuniversitet.onmicrosoft.com::e2fe3263-8136-465f-ba37-bf3455e5bffe" providerId="AD" clId="Web-{FA25ECF9-493F-E8AE-E554-D456C85CC29B}" dt="2026-05-01T15:35:15.877" v="91" actId="14100"/>
        <pc:sldMkLst>
          <pc:docMk/>
          <pc:sldMk cId="2143971057" sldId="291"/>
        </pc:sldMkLst>
        <pc:spChg chg="mod">
          <ac:chgData name="Lise Møller" userId="S::lism_kp.dk#ext#@aarhusuniversitet.onmicrosoft.com::e2fe3263-8136-465f-ba37-bf3455e5bffe" providerId="AD" clId="Web-{FA25ECF9-493F-E8AE-E554-D456C85CC29B}" dt="2026-05-01T15:34:58.685" v="87"/>
          <ac:spMkLst>
            <pc:docMk/>
            <pc:sldMk cId="2143971057" sldId="291"/>
            <ac:spMk id="2" creationId="{354082D4-8DE2-4534-F4B5-3AB6DD3FA0A7}"/>
          </ac:spMkLst>
        </pc:spChg>
        <pc:spChg chg="mod">
          <ac:chgData name="Lise Møller" userId="S::lism_kp.dk#ext#@aarhusuniversitet.onmicrosoft.com::e2fe3263-8136-465f-ba37-bf3455e5bffe" providerId="AD" clId="Web-{FA25ECF9-493F-E8AE-E554-D456C85CC29B}" dt="2026-05-01T15:35:15.877" v="91" actId="14100"/>
          <ac:spMkLst>
            <pc:docMk/>
            <pc:sldMk cId="2143971057" sldId="291"/>
            <ac:spMk id="3" creationId="{7BB0256D-4ADC-A869-FC22-EA06A6CB06EE}"/>
          </ac:spMkLst>
        </pc:spChg>
        <pc:spChg chg="add">
          <ac:chgData name="Lise Møller" userId="S::lism_kp.dk#ext#@aarhusuniversitet.onmicrosoft.com::e2fe3263-8136-465f-ba37-bf3455e5bffe" providerId="AD" clId="Web-{FA25ECF9-493F-E8AE-E554-D456C85CC29B}" dt="2026-05-01T15:34:58.685" v="87"/>
          <ac:spMkLst>
            <pc:docMk/>
            <pc:sldMk cId="2143971057" sldId="291"/>
            <ac:spMk id="10" creationId="{C0763A76-9F1C-4FC5-82B7-DD475DA461B2}"/>
          </ac:spMkLst>
        </pc:spChg>
        <pc:spChg chg="add">
          <ac:chgData name="Lise Møller" userId="S::lism_kp.dk#ext#@aarhusuniversitet.onmicrosoft.com::e2fe3263-8136-465f-ba37-bf3455e5bffe" providerId="AD" clId="Web-{FA25ECF9-493F-E8AE-E554-D456C85CC29B}" dt="2026-05-01T15:34:58.685" v="87"/>
          <ac:spMkLst>
            <pc:docMk/>
            <pc:sldMk cId="2143971057" sldId="291"/>
            <ac:spMk id="12" creationId="{E81BF4F6-F2CF-4984-9D14-D6966D92F99F}"/>
          </ac:spMkLst>
        </pc:spChg>
        <pc:picChg chg="add">
          <ac:chgData name="Lise Møller" userId="S::lism_kp.dk#ext#@aarhusuniversitet.onmicrosoft.com::e2fe3263-8136-465f-ba37-bf3455e5bffe" providerId="AD" clId="Web-{FA25ECF9-493F-E8AE-E554-D456C85CC29B}" dt="2026-05-01T15:34:51.060" v="86"/>
          <ac:picMkLst>
            <pc:docMk/>
            <pc:sldMk cId="2143971057" sldId="291"/>
            <ac:picMk id="5" creationId="{54682DCC-753E-D108-9175-84FC31B6128A}"/>
          </ac:picMkLst>
        </pc:picChg>
      </pc:sldChg>
    </pc:docChg>
  </pc:docChgLst>
  <pc:docChgLst>
    <pc:chgData name="Marie Bloch Jespersen (mabj)" userId="S::mabj_pha.dk#ext#@aarhusuniversitet.onmicrosoft.com::a4f47742-ad2f-4566-a341-915541b93697" providerId="AD" clId="Web-{4377B17B-0D8E-EEDB-01B3-38BEFFB1FF1D}"/>
    <pc:docChg chg="modSld">
      <pc:chgData name="Marie Bloch Jespersen (mabj)" userId="S::mabj_pha.dk#ext#@aarhusuniversitet.onmicrosoft.com::a4f47742-ad2f-4566-a341-915541b93697" providerId="AD" clId="Web-{4377B17B-0D8E-EEDB-01B3-38BEFFB1FF1D}" dt="2026-04-21T08:30:07.763" v="3" actId="20577"/>
      <pc:docMkLst>
        <pc:docMk/>
      </pc:docMkLst>
    </pc:docChg>
  </pc:docChgLst>
  <pc:docChgLst>
    <pc:chgData name="Pernille Hargbøl Madsen (phm)" userId="S::phm_pha.dk#ext#@aarhusuniversitet.onmicrosoft.com::e2454d79-8bc0-46a9-a742-a36520116371" providerId="AD" clId="Web-{60C5146F-5AB6-8E6D-2BDF-75D4DEECD917}"/>
    <pc:docChg chg="addSld modSld modSection">
      <pc:chgData name="Pernille Hargbøl Madsen (phm)" userId="S::phm_pha.dk#ext#@aarhusuniversitet.onmicrosoft.com::e2454d79-8bc0-46a9-a742-a36520116371" providerId="AD" clId="Web-{60C5146F-5AB6-8E6D-2BDF-75D4DEECD917}" dt="2026-04-20T13:46:05.019" v="6" actId="20577"/>
      <pc:docMkLst>
        <pc:docMk/>
      </pc:docMkLst>
      <pc:sldChg chg="addSp delSp modSp new">
        <pc:chgData name="Pernille Hargbøl Madsen (phm)" userId="S::phm_pha.dk#ext#@aarhusuniversitet.onmicrosoft.com::e2454d79-8bc0-46a9-a742-a36520116371" providerId="AD" clId="Web-{60C5146F-5AB6-8E6D-2BDF-75D4DEECD917}" dt="2026-04-20T13:46:05.019" v="6" actId="20577"/>
        <pc:sldMkLst>
          <pc:docMk/>
          <pc:sldMk cId="3355638106" sldId="283"/>
        </pc:sldMkLst>
        <pc:spChg chg="mod">
          <ac:chgData name="Pernille Hargbøl Madsen (phm)" userId="S::phm_pha.dk#ext#@aarhusuniversitet.onmicrosoft.com::e2454d79-8bc0-46a9-a742-a36520116371" providerId="AD" clId="Web-{60C5146F-5AB6-8E6D-2BDF-75D4DEECD917}" dt="2026-04-20T13:46:05.019" v="6" actId="20577"/>
          <ac:spMkLst>
            <pc:docMk/>
            <pc:sldMk cId="3355638106" sldId="283"/>
            <ac:spMk id="2" creationId="{7B5D344A-8EF9-218F-8B7B-AEFA5DD15D22}"/>
          </ac:spMkLst>
        </pc:spChg>
        <pc:picChg chg="add mod ord">
          <ac:chgData name="Pernille Hargbøl Madsen (phm)" userId="S::phm_pha.dk#ext#@aarhusuniversitet.onmicrosoft.com::e2454d79-8bc0-46a9-a742-a36520116371" providerId="AD" clId="Web-{60C5146F-5AB6-8E6D-2BDF-75D4DEECD917}" dt="2026-04-20T13:45:58.300" v="2"/>
          <ac:picMkLst>
            <pc:docMk/>
            <pc:sldMk cId="3355638106" sldId="283"/>
            <ac:picMk id="4" creationId="{89A0FC99-7C67-8978-CD5C-274DA75C4862}"/>
          </ac:picMkLst>
        </pc:picChg>
      </pc:sldChg>
    </pc:docChg>
  </pc:docChgLst>
  <pc:docChgLst>
    <pc:chgData name="Marie Bloch Jespersen (mabj)" userId="S::mabj_pha.dk#ext#@aarhusuniversitet.onmicrosoft.com::a4f47742-ad2f-4566-a341-915541b93697" providerId="AD" clId="Web-{017CF816-A5C1-00C1-1DE7-5F2CFCD6428B}"/>
    <pc:docChg chg="modSld">
      <pc:chgData name="Marie Bloch Jespersen (mabj)" userId="S::mabj_pha.dk#ext#@aarhusuniversitet.onmicrosoft.com::a4f47742-ad2f-4566-a341-915541b93697" providerId="AD" clId="Web-{017CF816-A5C1-00C1-1DE7-5F2CFCD6428B}" dt="2026-04-29T12:49:18.674" v="128" actId="1076"/>
      <pc:docMkLst>
        <pc:docMk/>
      </pc:docMkLst>
      <pc:sldChg chg="addSp modSp">
        <pc:chgData name="Marie Bloch Jespersen (mabj)" userId="S::mabj_pha.dk#ext#@aarhusuniversitet.onmicrosoft.com::a4f47742-ad2f-4566-a341-915541b93697" providerId="AD" clId="Web-{017CF816-A5C1-00C1-1DE7-5F2CFCD6428B}" dt="2026-04-29T12:49:18.674" v="128" actId="1076"/>
        <pc:sldMkLst>
          <pc:docMk/>
          <pc:sldMk cId="2397176956" sldId="259"/>
        </pc:sldMkLst>
        <pc:spChg chg="add mod">
          <ac:chgData name="Marie Bloch Jespersen (mabj)" userId="S::mabj_pha.dk#ext#@aarhusuniversitet.onmicrosoft.com::a4f47742-ad2f-4566-a341-915541b93697" providerId="AD" clId="Web-{017CF816-A5C1-00C1-1DE7-5F2CFCD6428B}" dt="2026-04-29T12:49:18.674" v="128" actId="1076"/>
          <ac:spMkLst>
            <pc:docMk/>
            <pc:sldMk cId="2397176956" sldId="259"/>
            <ac:spMk id="5" creationId="{07A803E6-F4F0-172A-D692-6017FC141BF5}"/>
          </ac:spMkLst>
        </pc:spChg>
      </pc:sldChg>
      <pc:sldChg chg="modSp">
        <pc:chgData name="Marie Bloch Jespersen (mabj)" userId="S::mabj_pha.dk#ext#@aarhusuniversitet.onmicrosoft.com::a4f47742-ad2f-4566-a341-915541b93697" providerId="AD" clId="Web-{017CF816-A5C1-00C1-1DE7-5F2CFCD6428B}" dt="2026-04-29T12:45:18.969" v="125" actId="20577"/>
        <pc:sldMkLst>
          <pc:docMk/>
          <pc:sldMk cId="3888252498" sldId="260"/>
        </pc:sldMkLst>
      </pc:sldChg>
      <pc:sldChg chg="modSp">
        <pc:chgData name="Marie Bloch Jespersen (mabj)" userId="S::mabj_pha.dk#ext#@aarhusuniversitet.onmicrosoft.com::a4f47742-ad2f-4566-a341-915541b93697" providerId="AD" clId="Web-{017CF816-A5C1-00C1-1DE7-5F2CFCD6428B}" dt="2026-04-29T12:32:34.731" v="60" actId="20577"/>
        <pc:sldMkLst>
          <pc:docMk/>
          <pc:sldMk cId="951841742" sldId="286"/>
        </pc:sldMkLst>
        <pc:spChg chg="mod">
          <ac:chgData name="Marie Bloch Jespersen (mabj)" userId="S::mabj_pha.dk#ext#@aarhusuniversitet.onmicrosoft.com::a4f47742-ad2f-4566-a341-915541b93697" providerId="AD" clId="Web-{017CF816-A5C1-00C1-1DE7-5F2CFCD6428B}" dt="2026-04-29T12:32:34.731" v="60" actId="20577"/>
          <ac:spMkLst>
            <pc:docMk/>
            <pc:sldMk cId="951841742" sldId="286"/>
            <ac:spMk id="3" creationId="{78C62681-EA5C-076C-D1EC-F744DA6ACEAB}"/>
          </ac:spMkLst>
        </pc:spChg>
      </pc:sldChg>
    </pc:docChg>
  </pc:docChgLst>
  <pc:docChgLst>
    <pc:chgData name="Pernille Hargbøl Madsen (phm)" userId="S::phm_pha.dk#ext#@aarhusuniversitet.onmicrosoft.com::e2454d79-8bc0-46a9-a742-a36520116371" providerId="AD" clId="Web-{6F7B3290-4AB8-2D1B-325E-906E982F7963}"/>
    <pc:docChg chg="mod addSld modSld sldOrd modSection">
      <pc:chgData name="Pernille Hargbøl Madsen (phm)" userId="S::phm_pha.dk#ext#@aarhusuniversitet.onmicrosoft.com::e2454d79-8bc0-46a9-a742-a36520116371" providerId="AD" clId="Web-{6F7B3290-4AB8-2D1B-325E-906E982F7963}" dt="2026-04-29T13:02:43.718" v="850" actId="20577"/>
      <pc:docMkLst>
        <pc:docMk/>
      </pc:docMkLst>
      <pc:sldChg chg="modSp">
        <pc:chgData name="Pernille Hargbøl Madsen (phm)" userId="S::phm_pha.dk#ext#@aarhusuniversitet.onmicrosoft.com::e2454d79-8bc0-46a9-a742-a36520116371" providerId="AD" clId="Web-{6F7B3290-4AB8-2D1B-325E-906E982F7963}" dt="2026-04-29T11:34:57.092" v="465" actId="14100"/>
        <pc:sldMkLst>
          <pc:docMk/>
          <pc:sldMk cId="4110059904" sldId="263"/>
        </pc:sldMkLst>
        <pc:spChg chg="mod">
          <ac:chgData name="Pernille Hargbøl Madsen (phm)" userId="S::phm_pha.dk#ext#@aarhusuniversitet.onmicrosoft.com::e2454d79-8bc0-46a9-a742-a36520116371" providerId="AD" clId="Web-{6F7B3290-4AB8-2D1B-325E-906E982F7963}" dt="2026-04-29T11:34:57.092" v="465" actId="14100"/>
          <ac:spMkLst>
            <pc:docMk/>
            <pc:sldMk cId="4110059904" sldId="263"/>
            <ac:spMk id="2" creationId="{CCECC3C9-7CCB-3E8A-4E7C-C9EC60161B1A}"/>
          </ac:spMkLst>
        </pc:spChg>
        <pc:spChg chg="mod">
          <ac:chgData name="Pernille Hargbøl Madsen (phm)" userId="S::phm_pha.dk#ext#@aarhusuniversitet.onmicrosoft.com::e2454d79-8bc0-46a9-a742-a36520116371" providerId="AD" clId="Web-{6F7B3290-4AB8-2D1B-325E-906E982F7963}" dt="2026-04-29T11:33:00.060" v="437" actId="20577"/>
          <ac:spMkLst>
            <pc:docMk/>
            <pc:sldMk cId="4110059904" sldId="263"/>
            <ac:spMk id="3" creationId="{87606E62-240E-E599-BF76-89A149393D80}"/>
          </ac:spMkLst>
        </pc:spChg>
      </pc:sldChg>
      <pc:sldChg chg="modNotes">
        <pc:chgData name="Pernille Hargbøl Madsen (phm)" userId="S::phm_pha.dk#ext#@aarhusuniversitet.onmicrosoft.com::e2454d79-8bc0-46a9-a742-a36520116371" providerId="AD" clId="Web-{6F7B3290-4AB8-2D1B-325E-906E982F7963}" dt="2026-04-29T11:43:16.224" v="554"/>
        <pc:sldMkLst>
          <pc:docMk/>
          <pc:sldMk cId="3874961254" sldId="266"/>
        </pc:sldMkLst>
      </pc:sldChg>
      <pc:sldChg chg="modSp ord modNotes">
        <pc:chgData name="Pernille Hargbøl Madsen (phm)" userId="S::phm_pha.dk#ext#@aarhusuniversitet.onmicrosoft.com::e2454d79-8bc0-46a9-a742-a36520116371" providerId="AD" clId="Web-{6F7B3290-4AB8-2D1B-325E-906E982F7963}" dt="2026-04-29T11:36:19.905" v="509" actId="20577"/>
        <pc:sldMkLst>
          <pc:docMk/>
          <pc:sldMk cId="3710474312" sldId="267"/>
        </pc:sldMkLst>
        <pc:spChg chg="mod">
          <ac:chgData name="Pernille Hargbøl Madsen (phm)" userId="S::phm_pha.dk#ext#@aarhusuniversitet.onmicrosoft.com::e2454d79-8bc0-46a9-a742-a36520116371" providerId="AD" clId="Web-{6F7B3290-4AB8-2D1B-325E-906E982F7963}" dt="2026-04-29T11:36:19.905" v="509" actId="20577"/>
          <ac:spMkLst>
            <pc:docMk/>
            <pc:sldMk cId="3710474312" sldId="267"/>
            <ac:spMk id="2" creationId="{40839C1D-4D0E-2424-2B41-EBFC8E6FA670}"/>
          </ac:spMkLst>
        </pc:spChg>
        <pc:spChg chg="mod">
          <ac:chgData name="Pernille Hargbøl Madsen (phm)" userId="S::phm_pha.dk#ext#@aarhusuniversitet.onmicrosoft.com::e2454d79-8bc0-46a9-a742-a36520116371" providerId="AD" clId="Web-{6F7B3290-4AB8-2D1B-325E-906E982F7963}" dt="2026-04-29T11:15:49.157" v="342" actId="20577"/>
          <ac:spMkLst>
            <pc:docMk/>
            <pc:sldMk cId="3710474312" sldId="267"/>
            <ac:spMk id="3" creationId="{3D3AEB94-6316-9D1E-4ED4-67229C158DB5}"/>
          </ac:spMkLst>
        </pc:spChg>
      </pc:sldChg>
      <pc:sldChg chg="modSp modNotes">
        <pc:chgData name="Pernille Hargbøl Madsen (phm)" userId="S::phm_pha.dk#ext#@aarhusuniversitet.onmicrosoft.com::e2454d79-8bc0-46a9-a742-a36520116371" providerId="AD" clId="Web-{6F7B3290-4AB8-2D1B-325E-906E982F7963}" dt="2026-04-29T11:35:06.592" v="468" actId="20577"/>
        <pc:sldMkLst>
          <pc:docMk/>
          <pc:sldMk cId="3606151642" sldId="268"/>
        </pc:sldMkLst>
        <pc:spChg chg="mod">
          <ac:chgData name="Pernille Hargbøl Madsen (phm)" userId="S::phm_pha.dk#ext#@aarhusuniversitet.onmicrosoft.com::e2454d79-8bc0-46a9-a742-a36520116371" providerId="AD" clId="Web-{6F7B3290-4AB8-2D1B-325E-906E982F7963}" dt="2026-04-29T11:35:06.592" v="468" actId="20577"/>
          <ac:spMkLst>
            <pc:docMk/>
            <pc:sldMk cId="3606151642" sldId="268"/>
            <ac:spMk id="2" creationId="{61EC04EA-AAB1-97AE-2C89-9AC320B683B8}"/>
          </ac:spMkLst>
        </pc:spChg>
        <pc:spChg chg="mod">
          <ac:chgData name="Pernille Hargbøl Madsen (phm)" userId="S::phm_pha.dk#ext#@aarhusuniversitet.onmicrosoft.com::e2454d79-8bc0-46a9-a742-a36520116371" providerId="AD" clId="Web-{6F7B3290-4AB8-2D1B-325E-906E982F7963}" dt="2026-04-29T11:29:12.136" v="418" actId="1076"/>
          <ac:spMkLst>
            <pc:docMk/>
            <pc:sldMk cId="3606151642" sldId="268"/>
            <ac:spMk id="3" creationId="{E74A8F6B-2834-6EFE-486E-BC103D7E489F}"/>
          </ac:spMkLst>
        </pc:spChg>
      </pc:sldChg>
      <pc:sldChg chg="modSp">
        <pc:chgData name="Pernille Hargbøl Madsen (phm)" userId="S::phm_pha.dk#ext#@aarhusuniversitet.onmicrosoft.com::e2454d79-8bc0-46a9-a742-a36520116371" providerId="AD" clId="Web-{6F7B3290-4AB8-2D1B-325E-906E982F7963}" dt="2026-04-29T11:40:05.297" v="533" actId="20577"/>
        <pc:sldMkLst>
          <pc:docMk/>
          <pc:sldMk cId="3355638106" sldId="283"/>
        </pc:sldMkLst>
        <pc:spChg chg="mod">
          <ac:chgData name="Pernille Hargbøl Madsen (phm)" userId="S::phm_pha.dk#ext#@aarhusuniversitet.onmicrosoft.com::e2454d79-8bc0-46a9-a742-a36520116371" providerId="AD" clId="Web-{6F7B3290-4AB8-2D1B-325E-906E982F7963}" dt="2026-04-29T11:40:05.297" v="533" actId="20577"/>
          <ac:spMkLst>
            <pc:docMk/>
            <pc:sldMk cId="3355638106" sldId="283"/>
            <ac:spMk id="2" creationId="{7B5D344A-8EF9-218F-8B7B-AEFA5DD15D22}"/>
          </ac:spMkLst>
        </pc:spChg>
      </pc:sldChg>
      <pc:sldChg chg="modSp new ord">
        <pc:chgData name="Pernille Hargbøl Madsen (phm)" userId="S::phm_pha.dk#ext#@aarhusuniversitet.onmicrosoft.com::e2454d79-8bc0-46a9-a742-a36520116371" providerId="AD" clId="Web-{6F7B3290-4AB8-2D1B-325E-906E982F7963}" dt="2026-04-29T12:43:34.016" v="587" actId="20577"/>
        <pc:sldMkLst>
          <pc:docMk/>
          <pc:sldMk cId="951841742" sldId="286"/>
        </pc:sldMkLst>
        <pc:spChg chg="mod">
          <ac:chgData name="Pernille Hargbøl Madsen (phm)" userId="S::phm_pha.dk#ext#@aarhusuniversitet.onmicrosoft.com::e2454d79-8bc0-46a9-a742-a36520116371" providerId="AD" clId="Web-{6F7B3290-4AB8-2D1B-325E-906E982F7963}" dt="2026-04-29T12:28:55.818" v="583" actId="20577"/>
          <ac:spMkLst>
            <pc:docMk/>
            <pc:sldMk cId="951841742" sldId="286"/>
            <ac:spMk id="2" creationId="{192BF302-7671-A047-A415-BD03A7406962}"/>
          </ac:spMkLst>
        </pc:spChg>
        <pc:spChg chg="mod">
          <ac:chgData name="Pernille Hargbøl Madsen (phm)" userId="S::phm_pha.dk#ext#@aarhusuniversitet.onmicrosoft.com::e2454d79-8bc0-46a9-a742-a36520116371" providerId="AD" clId="Web-{6F7B3290-4AB8-2D1B-325E-906E982F7963}" dt="2026-04-29T12:43:34.016" v="587" actId="20577"/>
          <ac:spMkLst>
            <pc:docMk/>
            <pc:sldMk cId="951841742" sldId="286"/>
            <ac:spMk id="3" creationId="{78C62681-EA5C-076C-D1EC-F744DA6ACEAB}"/>
          </ac:spMkLst>
        </pc:spChg>
      </pc:sldChg>
      <pc:sldChg chg="modSp new ord">
        <pc:chgData name="Pernille Hargbøl Madsen (phm)" userId="S::phm_pha.dk#ext#@aarhusuniversitet.onmicrosoft.com::e2454d79-8bc0-46a9-a742-a36520116371" providerId="AD" clId="Web-{6F7B3290-4AB8-2D1B-325E-906E982F7963}" dt="2026-04-29T13:02:17.686" v="849"/>
        <pc:sldMkLst>
          <pc:docMk/>
          <pc:sldMk cId="1841867165" sldId="287"/>
        </pc:sldMkLst>
        <pc:spChg chg="mod">
          <ac:chgData name="Pernille Hargbøl Madsen (phm)" userId="S::phm_pha.dk#ext#@aarhusuniversitet.onmicrosoft.com::e2454d79-8bc0-46a9-a742-a36520116371" providerId="AD" clId="Web-{6F7B3290-4AB8-2D1B-325E-906E982F7963}" dt="2026-04-29T12:48:02.580" v="798" actId="20577"/>
          <ac:spMkLst>
            <pc:docMk/>
            <pc:sldMk cId="1841867165" sldId="287"/>
            <ac:spMk id="2" creationId="{E7106CC2-B3C4-8B58-A545-7D14E42AE715}"/>
          </ac:spMkLst>
        </pc:spChg>
        <pc:spChg chg="mod">
          <ac:chgData name="Pernille Hargbøl Madsen (phm)" userId="S::phm_pha.dk#ext#@aarhusuniversitet.onmicrosoft.com::e2454d79-8bc0-46a9-a742-a36520116371" providerId="AD" clId="Web-{6F7B3290-4AB8-2D1B-325E-906E982F7963}" dt="2026-04-29T12:48:57.285" v="848" actId="20577"/>
          <ac:spMkLst>
            <pc:docMk/>
            <pc:sldMk cId="1841867165" sldId="287"/>
            <ac:spMk id="3" creationId="{9C56BA2E-2C2A-F6DF-4EA4-581B12A2E1D8}"/>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4T06:30:02.301"/>
    </inkml:context>
    <inkml:brush xml:id="br0">
      <inkml:brushProperty name="width" value="0.07056" units="cm"/>
      <inkml:brushProperty name="height" value="0.07056" units="cm"/>
      <inkml:brushProperty name="color" value="#E71224"/>
      <inkml:brushProperty name="transparency" value="50"/>
    </inkml:brush>
  </inkml:definitions>
  <inkml:trace contextRef="#ctx0" brushRef="#br0">2623 59 24575,'-48'-6'0,"-7"1"0,15 2 0,-1 0 0,3-1 0,2 1 0,-19 0 0,19-1 0,22 2 0,2 0 0,-14-1 0,-24 1 0,19 1 0,-4 1 0,-8-1 0,-1 1 0,0-1 0,1 1 0,2 0 0,2 0 0,-19 0 0,19 0 0,16-1 0,-7 0 0,-4-1 0,5 2 0,-3-1 0,1 1 0,3 0 0,-23 0 0,28 0 0,5-1 0,-7 1 0,-9-1 0,-2 0 0,-3-1 0,11 1 0,7 0 0,9-1 0,0 1 0,-2 1 0,-3-1 0,-3 2 0,1-1 0,2 1 0,-1-1 0,-4 1 0,-14 1 0,0-1 0,-6 2 0,12-1 0,7-1 0,6 1 0,0-1 0,-12-1 0,-9 3 0,-6 1 0,2 0 0,16-1 0,12-1 0,5 1 0,-14 2 0,-7 1 0,-14 3 0,3-1 0,12-2 0,7-1 0,10-3 0,3 0 0,-5 2 0,-3 2 0,-9 2 0,-6 1 0,2 0 0,2-1 0,7 0 0,4-2 0,2 2 0,3-2 0,1 2 0,1-2 0,-2 1 0,1 0 0,-1 1 0,0 0 0,1 1 0,-2 0 0,1 0 0,-3 2 0,4-2 0,-2 2 0,1 0 0,-3 7 0,3-2 0,-2 7 0,5-5 0,-5 9 0,1-4 0,-1 3 0,3-5 0,3 0 0,1-4 0,2 2 0,-1 1 0,1 0 0,1 5 0,1-4 0,2-1 0,1-4 0,2-2 0,0-1 0,1 0 0,2 2 0,1 2 0,3 0 0,6 1 0,5-4 0,1-2 0,4-2 0,0-1 0,11 4 0,-1-2 0,6 3 0,-10-6 0,-4-1 0,-1 0 0,1-1 0,2 1 0,0 1 0,2 1 0,-6-1 0,0-2 0,0 0 0,0-1 0,8-1 0,2 0 0,5 0 0,-1 0 0,-2 0 0,-1-1 0,-2 0 0,-1-1 0,-2 0 0,0 0 0,4 0 0,6 0 0,2-1 0,6 2 0,-3-1 0,-2 1 0,-4 0 0,-2-1 0,2 0 0,-2 0 0,6 0 0,-5 0 0,4 1 0,-6 0 0,5-1 0,-4 1 0,6 0 0,-4-1 0,3 0 0,-4-1 0,-2 1 0,2-1 0,-3 1 0,0-1 0,-6 1 0,-7-1 0,-5-1 0,-1 1 0,-2 0 0,2-1 0,5 1 0,-2 1 0,5-1 0,-5-1 0,-2 0 0,-2 0 0,0 0 0,0 0 0,2 0 0,-1 1 0,-1-1 0,0 0 0,-3 0 0,1 0 0,2 0 0,1 0 0,0 0 0,2 0 0,-3 0 0,-3 0 0,-1-1 0,-1 1 0,2-1 0,3 0 0,1-1 0,3 0 0,-2 0 0,-1 0 0,-4-1 0,-2 1 0,0-1 0,2-1 0,4-2 0,2-2 0,-2 1 0,-2-1 0,-4 1 0,-1-2 0,3-2 0,-3 2 0,3-2 0,-2-1 0,-1 1 0,-2 0 0,-1 0 0,-2-1 0,2-4 0,0-1 0,1-4 0,0 2 0,-1 0 0,-1 2 0,-1-1 0,0 1 0,2-4 0,-2 1 0,3-4 0,-2 2 0,1-5 0,-1 4 0,1-4 0,-2 3 0,-2-1 0,-2 4 0,-1 1 0,0 2 0,-1 3 0,1-1 0,-1 1 0,-1-1 0,0 0 0,0-1 0,-1 2 0,-1-1 0,1 2 0,-2-1 0,-1-1 0,-2-1 0,-2 0 0,0 1 0,-2 1 0,1 2 0,-1-1 0,-1 2 0,-3-2 0,-3 0 0,0 0 0,-2 0 0,-1 4 0,1 1 0,1 1 0,0 4 0,3 0 0,-3 1 0,2 1 0,2 0 0,6 2 0,4-1 0,5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4T06:30:21.032"/>
    </inkml:context>
    <inkml:brush xml:id="br0">
      <inkml:brushProperty name="width" value="0.07056" units="cm"/>
      <inkml:brushProperty name="height" value="0.07056" units="cm"/>
      <inkml:brushProperty name="color" value="#E71224"/>
      <inkml:brushProperty name="transparency" value="50"/>
    </inkml:brush>
  </inkml:definitions>
  <inkml:trace contextRef="#ctx0" brushRef="#br0">1645 2182 24575,'-34'10'0,"-1"-1"0,1-1 0,-2-1 0,-4 0 0,-1-2 0,8-2 0,2 0 0,-29 1 0,28-3 0,8-1 0,4-1 0,-12 1 0,-7 0 0,-10 1 0,-1 0 0,7 0 0,4-1 0,10 1 0,6-2 0,1 1 0,-7 0 0,-6-2 0,-6 0 0,0-3 0,7-1 0,7-2 0,7 0 0,0-3 0,2 1 0,-9-4 0,-4-1 0,-4-2 0,-2-2 0,5 1 0,5-4 0,4-4 0,4 1 0,-2-8 0,6 6 0,-5-8 0,2 3 0,-2-3 0,-4-6 0,3 2 0,-1-1 0,-1-3 0,5 6 0,-6-9 0,1 4 0,-2-4 0,0 1 0,2 3 0,3 2 0,4 3 0,3 2 0,2 3 0,2-1 0,4 6 0,1-1 0,2 1 0,1 0 0,3-2 0,0-1 0,2 3 0,1-2 0,-1 2 0,1-3 0,3-6 0,6-10 0,4-1 0,0 1 0,-2 8 0,-5 9 0,-2 2 0,0 4 0,0-1 0,0 4 0,0-3 0,1 2 0,2-4 0,1-1 0,-1 1 0,2-3 0,-2 3 0,2-5 0,-2 3 0,0-1 0,-1 5 0,1 0 0,-2 5 0,4-3 0,3-1 0,0 0 0,3-1 0,1 2 0,5 1 0,6-2 0,4 1 0,-2 3 0,0 2 0,-6 3 0,0 2 0,-4 2 0,3-1 0,6 0 0,4-2 0,3 1 0,-2 1 0,-1 3 0,-3 1 0,-4 2 0,-6 1 0,-3 0 0,2 1 0,3 0 0,14 0 0,-2 0 0,8 0 0,-7 0 0,0 1 0,-9-1 0,-2 1 0,1 1 0,-6 0 0,9 0 0,-4 0 0,5-1 0,-5 1 0,4-1 0,-10 1 0,5-1 0,15 2 0,-9-1 0,19 0 0,-10 1 0,3 1 0,2 0 0,-10 0 0,-7 1 0,-6 0 0,1 3 0,3 1 0,6 1 0,0 1 0,8 1 0,-6-1 0,-5-1 0,-9-2 0,-9-1 0,-1 3 0,0 1 0,5 8 0,1 3 0,5 4 0,-2-2 0,-2 1 0,-5-5 0,-3-2 0,-3 4 0,-3 1 0,1 10 0,3 20 0,-3-4 0,0 10 0,-5-16 0,-1 2 0,-1-1 0,-1-2 0,1 4 0,-1-10 0,-1 2 0,-1-6 0,-2 0 0,-1 2 0,-2 6 0,0-5 0,1 3 0,4-9 0,0 3 0,2-4 0,0 3 0,-1-1 0,0-1 0,0 0 0,0 0 0,-1 1 0,0 4 0,-2 11 0,-2 1 0,-3 12 0,1-2 0,0 1 0,1-3 0,1-8 0,1-1 0,0-10 0,-1 0 0,-1-2 0,-4 1 0,-1-2 0,0-1 0,-2-2 0,1-4 0,1-1 0,-2-1 0,1 0 0,-1-1 0,1 1 0,1-4 0,2-2 0,-3 0 0,2-2 0,-3 1 0,1-1 0,-1-1 0,1-2 0,-2-1 0,0-1 0,-1-2 0,1 1 0,2-2 0,0-1 0,-4 3 0,3-1 0,-6 2 0,6-1 0,1-1 0,3 0 0,3-1 0,3 0 0,2-1 0,1-2 0,2 1 0,1-3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4T06:30:24.452"/>
    </inkml:context>
    <inkml:brush xml:id="br0">
      <inkml:brushProperty name="width" value="0.07056" units="cm"/>
      <inkml:brushProperty name="height" value="0.07056" units="cm"/>
      <inkml:brushProperty name="color" value="#E71224"/>
      <inkml:brushProperty name="transparency" value="50"/>
    </inkml:brush>
  </inkml:definitions>
  <inkml:trace contextRef="#ctx0" brushRef="#br0">1055 83 8191,'-29'-3'0,"-18"-1"0,-8-2 1638,12 2 0,-1 0-1086,0 0 0,-4 0 1,3-1 864,-7 0 0,5 1-1417,13 1 0,4 0 1735,-9-1-1735,11 1 3276,6 2 0,-4 1-2946,-12 1-330,1 1 0,-2 2 0,7-1 0,8-1 0,-2 0 0,1 0 0,-7 1 0,-2 1 0,8 0 0,9-1 0,3 13 0,8-3 0,-7 11 0,5-6 0,2-2 0,0 3 0,3-4 0,0 4 0,1-1 0,0 6 0,-1-2 0,1 2 0,0-5 0,0-3 0,0-1 0,0 0 0,-2 1 0,1 2 0,-1 0 0,1 0 0,2-1 0,0-1 0,1-2 0,0-2 0,0 0 0,0 0 0,0 0 0,1 1 0,-1-2 0,1 1 0,-1-3 0,1 5 0,0-5 0,1 5 0,1-6 0,2 2 0,1 0 0,3-1 0,-5-3 0,21 5 0,6 1 0,20 4 0,-1-2 0,-13-6 0,-11-4 0,-6-3 0,9 0 0,6 0 0,18 1 0,-10-1 0,-6 0 0,-17-1 0,-11-1 0,4-1 0,6 1 0,32-1 0,-18 0 0,14 0 0,-22-1 0,-2 0 0,3-2 0,-4 2 0,2 0 0,0 0 0,3 0 0,1-1 0,-7 0 0,-6 1 0,-7 1 0,-3-3 0,2-1 0,5-4 0,3-2 0,3-1 0,2 0 0,-3 1 0,1-1 0,-5 1 0,2-2 0,-2 0 0,2-3 0,-1 0 0,-1-2 0,-3 2 0,-2-3 0,-2-8 0,-1 2 0,-2-8 0,-1 9 0,-2 3 0,-2 0 0,-1 4 0,-2-2 0,0 2 0,-1 3 0,-1-1 0,-3 0 0,-3-3 0,-5-1 0,0 1 0,-1 1 0,1 1 0,1 3 0,-2 0 0,0 1 0,2 1 0,-2 0 0,3 3 0,-2 1 0,2 1 0,-1 2 0,2 2 0,2 2 0,0 1 0,-4 1 0,0 0 0,-2 0 0,4 0 0,6-1 0,3 0 0,6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4T06:30:30.362"/>
    </inkml:context>
    <inkml:brush xml:id="br0">
      <inkml:brushProperty name="width" value="0.1" units="cm"/>
      <inkml:brushProperty name="height" value="0.1" units="cm"/>
      <inkml:brushProperty name="color" value="#008C3A"/>
    </inkml:brush>
  </inkml:definitions>
  <inkml:trace contextRef="#ctx0" brushRef="#br0">131 1035 24575,'-38'-48'0,"10"12"0,0-3 0,13 12 0,3-1 0,5 1 0,4 4 0,4-3 0,2 2 0,2-2 0,2 1 0,1-1 0,1 1 0,2-2 0,3-1 0,-3 2 0,2-1 0,-3 4 0,2-3 0,0 3 0,1-2 0,-1 2 0,1 0 0,-1 0 0,-1 3 0,2-3 0,1 1 0,0-1 0,2 1 0,0 1 0,0 0 0,0 1 0,-1 0 0,-2 5 0,-4 4 0,-1 2 0,0 1 0,1-1 0,3-1 0,3 0 0,-1 1 0,-1 1 0,-1 0 0,-4 2 0,0 0 0,1-1 0,-1 2 0,0-1 0,1 0 0,3-2 0,0 0 0,-2 1 0,-5 3 0,-3 2 0,-1 2 0,-24-4 0,-5 1 0,-23-5 0,10 4 0,14 1 0,19 1 0,27 1 0,-5 0 0,7 0 0,-17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4T06:30:31.729"/>
    </inkml:context>
    <inkml:brush xml:id="br0">
      <inkml:brushProperty name="width" value="0.1" units="cm"/>
      <inkml:brushProperty name="height" value="0.1" units="cm"/>
      <inkml:brushProperty name="color" value="#008C3A"/>
    </inkml:brush>
  </inkml:definitions>
  <inkml:trace contextRef="#ctx0" brushRef="#br0">29 0 24575,'-4'32'0,"1"-5"0,-1 4 0,1-9 0,0-5 0,1-2 0,-1-2 0,1-2 0,0 0 0,1-4 0,0-2 0,1-3 0,0-2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4T06:30:34.564"/>
    </inkml:context>
    <inkml:brush xml:id="br0">
      <inkml:brushProperty name="width" value="0.1" units="cm"/>
      <inkml:brushProperty name="height" value="0.1" units="cm"/>
      <inkml:brushProperty name="color" value="#008C3A"/>
    </inkml:brush>
  </inkml:definitions>
  <inkml:trace contextRef="#ctx0" brushRef="#br0">0 0 24575,'37'11'0,"0"-1"0,11 6 0,-6-3 0,-2 2 0,3 7 0,-16-7 0,-6 0 0,-14-7 0,1 0 0,0 2 0,1 1 0,0 3 0,1 1 0,-3 2 0,-1 0 0,0 7 0,-4-5 0,1 8 0,-1-6 0,-1 3 0,0-1 0,-1-3 0,2 2 0,-2-6 0,1 2 0,-1-4 0,1-2 0,-1-2 0,0 0 0,0 1 0,0 2 0,0 1 0,0 0 0,0-3 0,0 0 0,0-1 0,0-1 0,-1 1 0,1 3 0,-1 2 0,-1 2 0,1 2 0,0-3 0,0-1 0,0-4 0,1-1 0,0-1 0,-1 2 0,1 2 0,-1 1 0,1 0 0,-1-5 0,1-3 0,-1-4 0,1-2 0,-2-3 0,-25-13 0,1 3 0,-18-7 0,15 10 0,12 4 0,6-3 0,4-3 0,1-1 0,-1 0 0,3 6 0,2 4 0,1 1 0,1 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4T06:30:36.022"/>
    </inkml:context>
    <inkml:brush xml:id="br0">
      <inkml:brushProperty name="width" value="0.1" units="cm"/>
      <inkml:brushProperty name="height" value="0.1" units="cm"/>
      <inkml:brushProperty name="color" value="#008C3A"/>
    </inkml:brush>
  </inkml:definitions>
  <inkml:trace contextRef="#ctx0" brushRef="#br0">152 0 24575,'-12'17'0,"-3"3"0,-2 2 0,1-3 0,6-8 0,5-5 0,-1 1 0,-1 0 0,-5 3 0,-1 1 0,-1 0 0,3-3 0,4-2 0,2-2 0,4-2 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38266-5A2F-409D-8BF5-4E2C4557B2B3}" type="datetimeFigureOut">
              <a:t>20.05.2026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5B588-1F84-4AAE-8A4E-B2875B9E78F1}" type="slidenum">
              <a:t>‹nr.›</a:t>
            </a:fld>
            <a:endParaRPr lang="en-US"/>
          </a:p>
        </p:txBody>
      </p:sp>
    </p:spTree>
    <p:extLst>
      <p:ext uri="{BB962C8B-B14F-4D97-AF65-F5344CB8AC3E}">
        <p14:creationId xmlns:p14="http://schemas.microsoft.com/office/powerpoint/2010/main" val="307553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videnomlaesning.dk/media/1386/18_helle-pia-laursen.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highlight>
                <a:srgbClr val="FFFFFF"/>
              </a:highlight>
              <a:ea typeface="Calibri"/>
              <a:cs typeface="Calibri"/>
            </a:endParaRPr>
          </a:p>
        </p:txBody>
      </p:sp>
      <p:sp>
        <p:nvSpPr>
          <p:cNvPr id="4" name="Slide Number Placeholder 3"/>
          <p:cNvSpPr>
            <a:spLocks noGrp="1"/>
          </p:cNvSpPr>
          <p:nvPr>
            <p:ph type="sldNum" sz="quarter" idx="5"/>
          </p:nvPr>
        </p:nvSpPr>
        <p:spPr/>
        <p:txBody>
          <a:bodyPr/>
          <a:lstStyle/>
          <a:p>
            <a:fld id="{DD55B588-1F84-4AAE-8A4E-B2875B9E78F1}" type="slidenum">
              <a:t>1</a:t>
            </a:fld>
            <a:endParaRPr lang="en-US"/>
          </a:p>
        </p:txBody>
      </p:sp>
    </p:spTree>
    <p:extLst>
      <p:ext uri="{BB962C8B-B14F-4D97-AF65-F5344CB8AC3E}">
        <p14:creationId xmlns:p14="http://schemas.microsoft.com/office/powerpoint/2010/main" val="3288167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D55B588-1F84-4AAE-8A4E-B2875B9E78F1}" type="slidenum">
              <a:rPr lang="en-US"/>
              <a:t>27</a:t>
            </a:fld>
            <a:endParaRPr lang="en-US"/>
          </a:p>
        </p:txBody>
      </p:sp>
    </p:spTree>
    <p:extLst>
      <p:ext uri="{BB962C8B-B14F-4D97-AF65-F5344CB8AC3E}">
        <p14:creationId xmlns:p14="http://schemas.microsoft.com/office/powerpoint/2010/main" val="50113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D55B588-1F84-4AAE-8A4E-B2875B9E78F1}" type="slidenum">
              <a:rPr lang="da-DK" smtClean="0"/>
              <a:t>28</a:t>
            </a:fld>
            <a:endParaRPr lang="da-DK"/>
          </a:p>
        </p:txBody>
      </p:sp>
    </p:spTree>
    <p:extLst>
      <p:ext uri="{BB962C8B-B14F-4D97-AF65-F5344CB8AC3E}">
        <p14:creationId xmlns:p14="http://schemas.microsoft.com/office/powerpoint/2010/main" val="2628965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kan man tilføje den litteratur, man ønsker at foreslå de studerende</a:t>
            </a:r>
          </a:p>
        </p:txBody>
      </p:sp>
      <p:sp>
        <p:nvSpPr>
          <p:cNvPr id="4" name="Pladsholder til slidenummer 3"/>
          <p:cNvSpPr>
            <a:spLocks noGrp="1"/>
          </p:cNvSpPr>
          <p:nvPr>
            <p:ph type="sldNum" sz="quarter" idx="5"/>
          </p:nvPr>
        </p:nvSpPr>
        <p:spPr/>
        <p:txBody>
          <a:bodyPr/>
          <a:lstStyle/>
          <a:p>
            <a:fld id="{DD55B588-1F84-4AAE-8A4E-B2875B9E78F1}" type="slidenum">
              <a:rPr lang="da-DK" smtClean="0"/>
              <a:t>36</a:t>
            </a:fld>
            <a:endParaRPr lang="da-DK"/>
          </a:p>
        </p:txBody>
      </p:sp>
    </p:spTree>
    <p:extLst>
      <p:ext uri="{BB962C8B-B14F-4D97-AF65-F5344CB8AC3E}">
        <p14:creationId xmlns:p14="http://schemas.microsoft.com/office/powerpoint/2010/main" val="2714636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D55B588-1F84-4AAE-8A4E-B2875B9E78F1}" type="slidenum">
              <a:rPr lang="da-DK" smtClean="0"/>
              <a:t>6</a:t>
            </a:fld>
            <a:endParaRPr lang="da-DK"/>
          </a:p>
        </p:txBody>
      </p:sp>
    </p:spTree>
    <p:extLst>
      <p:ext uri="{BB962C8B-B14F-4D97-AF65-F5344CB8AC3E}">
        <p14:creationId xmlns:p14="http://schemas.microsoft.com/office/powerpoint/2010/main" val="2064347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BCF08-D4DE-5741-ADA3-47DF80D26A43}"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683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D55B588-1F84-4AAE-8A4E-B2875B9E78F1}" type="slidenum">
              <a:rPr lang="da-DK" smtClean="0"/>
              <a:t>12</a:t>
            </a:fld>
            <a:endParaRPr lang="da-DK"/>
          </a:p>
        </p:txBody>
      </p:sp>
    </p:spTree>
    <p:extLst>
      <p:ext uri="{BB962C8B-B14F-4D97-AF65-F5344CB8AC3E}">
        <p14:creationId xmlns:p14="http://schemas.microsoft.com/office/powerpoint/2010/main" val="1335118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BCF08-D4DE-5741-ADA3-47DF80D26A43}"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678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D55B588-1F84-4AAE-8A4E-B2875B9E78F1}" type="slidenum">
              <a:rPr lang="da-DK" smtClean="0"/>
              <a:t>16</a:t>
            </a:fld>
            <a:endParaRPr lang="da-DK"/>
          </a:p>
        </p:txBody>
      </p:sp>
    </p:spTree>
    <p:extLst>
      <p:ext uri="{BB962C8B-B14F-4D97-AF65-F5344CB8AC3E}">
        <p14:creationId xmlns:p14="http://schemas.microsoft.com/office/powerpoint/2010/main" val="3503755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HVEM ER DU FAN AF?</a:t>
            </a:r>
          </a:p>
          <a:p>
            <a:r>
              <a:rPr lang="en-US"/>
              <a:t>OM SKRIVERIDENTITET, SPROGINDLÆRERIDENTITET OG SPROGSTRÆK</a:t>
            </a:r>
          </a:p>
          <a:p>
            <a:r>
              <a:rPr lang="en-US">
                <a:hlinkClick r:id="rId3"/>
              </a:rPr>
              <a:t>18_helle-pia-laursen.pdf</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DD55B588-1F84-4AAE-8A4E-B2875B9E78F1}" type="slidenum">
              <a:rPr lang="en-US"/>
              <a:t>23</a:t>
            </a:fld>
            <a:endParaRPr lang="en-US"/>
          </a:p>
        </p:txBody>
      </p:sp>
    </p:spTree>
    <p:extLst>
      <p:ext uri="{BB962C8B-B14F-4D97-AF65-F5344CB8AC3E}">
        <p14:creationId xmlns:p14="http://schemas.microsoft.com/office/powerpoint/2010/main" val="95998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highlight>
                <a:srgbClr val="FFFFFF"/>
              </a:highlight>
              <a:ea typeface="Calibri"/>
              <a:cs typeface="Calibri"/>
            </a:endParaRPr>
          </a:p>
          <a:p>
            <a:pPr marL="228600" indent="-228600">
              <a:lnSpc>
                <a:spcPct val="90000"/>
              </a:lnSpc>
              <a:spcBef>
                <a:spcPts val="1000"/>
              </a:spcBef>
            </a:pPr>
            <a:r>
              <a:rPr lang="da-DK">
                <a:highlight>
                  <a:srgbClr val="FFFFFF"/>
                </a:highlight>
                <a:ea typeface="Calibri"/>
                <a:cs typeface="Calibri"/>
              </a:rPr>
              <a:t>Yderligere citat der kan bruges: </a:t>
            </a:r>
            <a:r>
              <a:rPr lang="en-US" i="1">
                <a:highlight>
                  <a:srgbClr val="FFFFFF"/>
                </a:highlight>
              </a:rPr>
              <a:t>Elsewhere I have argued that writing is an ontological act:</a:t>
            </a:r>
            <a:endParaRPr lang="en-US">
              <a:highlight>
                <a:srgbClr val="FFFFFF"/>
              </a:highlight>
            </a:endParaRPr>
          </a:p>
          <a:p>
            <a:pPr marL="228600" indent="-228600">
              <a:lnSpc>
                <a:spcPct val="90000"/>
              </a:lnSpc>
              <a:spcBef>
                <a:spcPts val="1000"/>
              </a:spcBef>
            </a:pPr>
            <a:r>
              <a:rPr lang="en-US" i="1">
                <a:highlight>
                  <a:srgbClr val="FFFFFF"/>
                </a:highlight>
              </a:rPr>
              <a:t>When we write, we enact a sense of ourselves as beings in the world. In this</a:t>
            </a:r>
            <a:endParaRPr lang="en-US">
              <a:highlight>
                <a:srgbClr val="FFFFFF"/>
              </a:highlight>
            </a:endParaRPr>
          </a:p>
          <a:p>
            <a:pPr marL="228600" indent="-228600">
              <a:lnSpc>
                <a:spcPct val="90000"/>
              </a:lnSpc>
              <a:spcBef>
                <a:spcPts val="1000"/>
              </a:spcBef>
            </a:pPr>
            <a:r>
              <a:rPr lang="en-US" i="1">
                <a:highlight>
                  <a:srgbClr val="FFFFFF"/>
                </a:highlight>
              </a:rPr>
              <a:t>regard, writing both shapes and reflects our sense of who we are in relation</a:t>
            </a:r>
            <a:endParaRPr lang="en-US">
              <a:highlight>
                <a:srgbClr val="FFFFFF"/>
              </a:highlight>
            </a:endParaRPr>
          </a:p>
          <a:p>
            <a:pPr marL="228600" indent="-228600">
              <a:lnSpc>
                <a:spcPct val="90000"/>
              </a:lnSpc>
              <a:spcBef>
                <a:spcPts val="1000"/>
              </a:spcBef>
            </a:pPr>
            <a:r>
              <a:rPr lang="en-US" i="1">
                <a:highlight>
                  <a:srgbClr val="FFFFFF"/>
                </a:highlight>
              </a:rPr>
              <a:t>to each other and the world around us. . . . A truly transformative pedagogy</a:t>
            </a:r>
            <a:endParaRPr lang="en-US">
              <a:highlight>
                <a:srgbClr val="FFFFFF"/>
              </a:highlight>
            </a:endParaRPr>
          </a:p>
          <a:p>
            <a:pPr marL="228600" indent="-228600">
              <a:lnSpc>
                <a:spcPct val="90000"/>
              </a:lnSpc>
              <a:spcBef>
                <a:spcPts val="1000"/>
              </a:spcBef>
            </a:pPr>
            <a:r>
              <a:rPr lang="en-US" i="1">
                <a:highlight>
                  <a:srgbClr val="FFFFFF"/>
                </a:highlight>
              </a:rPr>
              <a:t>of writing, therefore, begins with an understanding of the act of writing</a:t>
            </a:r>
            <a:endParaRPr lang="en-US">
              <a:highlight>
                <a:srgbClr val="FFFFFF"/>
              </a:highlight>
            </a:endParaRPr>
          </a:p>
          <a:p>
            <a:pPr marL="228600" indent="-228600">
              <a:lnSpc>
                <a:spcPct val="90000"/>
              </a:lnSpc>
              <a:spcBef>
                <a:spcPts val="1000"/>
              </a:spcBef>
            </a:pPr>
            <a:r>
              <a:rPr lang="en-US" i="1">
                <a:highlight>
                  <a:srgbClr val="FFFFFF"/>
                </a:highlight>
              </a:rPr>
              <a:t>not as the writer thinking (as in a cognitive view) or communicating (as in</a:t>
            </a:r>
            <a:endParaRPr lang="en-US">
              <a:highlight>
                <a:srgbClr val="FFFFFF"/>
              </a:highlight>
            </a:endParaRPr>
          </a:p>
          <a:p>
            <a:pPr marL="228600" indent="-228600">
              <a:lnSpc>
                <a:spcPct val="90000"/>
              </a:lnSpc>
              <a:spcBef>
                <a:spcPts val="1000"/>
              </a:spcBef>
            </a:pPr>
            <a:r>
              <a:rPr lang="en-US" i="1">
                <a:highlight>
                  <a:srgbClr val="FFFFFF"/>
                </a:highlight>
              </a:rPr>
              <a:t>a social view) or constructing himself or herself (as in a poststructuralist</a:t>
            </a:r>
            <a:endParaRPr lang="en-US">
              <a:highlight>
                <a:srgbClr val="FFFFFF"/>
              </a:highlight>
            </a:endParaRPr>
          </a:p>
          <a:p>
            <a:pPr marL="228600" indent="-228600">
              <a:lnSpc>
                <a:spcPct val="90000"/>
              </a:lnSpc>
              <a:spcBef>
                <a:spcPts val="1000"/>
              </a:spcBef>
            </a:pPr>
            <a:r>
              <a:rPr lang="en-US" i="1">
                <a:highlight>
                  <a:srgbClr val="FFFFFF"/>
                </a:highlight>
              </a:rPr>
              <a:t>view)—all of which are valid but limited ways of understanding writing—but</a:t>
            </a:r>
            <a:endParaRPr lang="en-US">
              <a:highlight>
                <a:srgbClr val="FFFFFF"/>
              </a:highlight>
            </a:endParaRPr>
          </a:p>
          <a:p>
            <a:pPr>
              <a:lnSpc>
                <a:spcPct val="90000"/>
              </a:lnSpc>
              <a:spcBef>
                <a:spcPts val="1000"/>
              </a:spcBef>
            </a:pPr>
            <a:r>
              <a:rPr lang="en-US" i="1">
                <a:highlight>
                  <a:srgbClr val="FFFFFF"/>
                </a:highlight>
              </a:rPr>
              <a:t>as the writer being. (Yagelski, 2009, pp.7–8)</a:t>
            </a:r>
            <a:endParaRPr lang="da-DK"/>
          </a:p>
          <a:p>
            <a:pPr>
              <a:lnSpc>
                <a:spcPct val="90000"/>
              </a:lnSpc>
              <a:spcBef>
                <a:spcPts val="1000"/>
              </a:spcBef>
            </a:pPr>
            <a:endParaRPr lang="en-US" i="1">
              <a:highlight>
                <a:srgbClr val="FFFFFF"/>
              </a:highlight>
              <a:ea typeface="Calibri"/>
              <a:cs typeface="Calibri"/>
            </a:endParaRPr>
          </a:p>
          <a:p>
            <a:pPr>
              <a:lnSpc>
                <a:spcPct val="90000"/>
              </a:lnSpc>
              <a:spcBef>
                <a:spcPts val="1000"/>
              </a:spcBef>
            </a:pPr>
            <a:endParaRPr lang="en-US" i="1">
              <a:highlight>
                <a:srgbClr val="FFFFFF"/>
              </a:highlight>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D55B588-1F84-4AAE-8A4E-B2875B9E78F1}" type="slidenum">
              <a:rPr lang="en-US"/>
              <a:t>24</a:t>
            </a:fld>
            <a:endParaRPr lang="en-US"/>
          </a:p>
        </p:txBody>
      </p:sp>
    </p:spTree>
    <p:extLst>
      <p:ext uri="{BB962C8B-B14F-4D97-AF65-F5344CB8AC3E}">
        <p14:creationId xmlns:p14="http://schemas.microsoft.com/office/powerpoint/2010/main" val="382450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DD55B588-1F84-4AAE-8A4E-B2875B9E78F1}" type="slidenum">
              <a:rPr lang="en-US"/>
              <a:t>25</a:t>
            </a:fld>
            <a:endParaRPr lang="en-US"/>
          </a:p>
        </p:txBody>
      </p:sp>
    </p:spTree>
    <p:extLst>
      <p:ext uri="{BB962C8B-B14F-4D97-AF65-F5344CB8AC3E}">
        <p14:creationId xmlns:p14="http://schemas.microsoft.com/office/powerpoint/2010/main" val="276330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endParaRPr lang="en-US"/>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5/20/26</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1161660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5/20/26</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378399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endParaRPr lang="en-US"/>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5/20/26</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133512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FA603-65A8-3C59-38E0-586A07EECD3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429E651-5EDD-FD21-4DD0-3980AFC5A3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C02449D-E096-8B82-C328-8BC1B878E8A0}"/>
              </a:ext>
            </a:extLst>
          </p:cNvPr>
          <p:cNvSpPr>
            <a:spLocks noGrp="1"/>
          </p:cNvSpPr>
          <p:nvPr>
            <p:ph type="dt" sz="half" idx="10"/>
          </p:nvPr>
        </p:nvSpPr>
        <p:spPr/>
        <p:txBody>
          <a:bodyPr/>
          <a:lstStyle/>
          <a:p>
            <a:fld id="{04E57BB3-5B10-3749-8560-F9484A2B0B84}" type="datetimeFigureOut">
              <a:rPr lang="da-DK" smtClean="0"/>
              <a:t>20.05.2026</a:t>
            </a:fld>
            <a:endParaRPr lang="da-DK"/>
          </a:p>
        </p:txBody>
      </p:sp>
      <p:sp>
        <p:nvSpPr>
          <p:cNvPr id="5" name="Pladsholder til sidefod 4">
            <a:extLst>
              <a:ext uri="{FF2B5EF4-FFF2-40B4-BE49-F238E27FC236}">
                <a16:creationId xmlns:a16="http://schemas.microsoft.com/office/drawing/2014/main" id="{4FDA2B9C-4B42-3C9E-F62A-81911F5E348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1B015BB-327E-2EE5-ACC3-D9455A083CAD}"/>
              </a:ext>
            </a:extLst>
          </p:cNvPr>
          <p:cNvSpPr>
            <a:spLocks noGrp="1"/>
          </p:cNvSpPr>
          <p:nvPr>
            <p:ph type="sldNum" sz="quarter" idx="12"/>
          </p:nvPr>
        </p:nvSpPr>
        <p:spPr/>
        <p:txBody>
          <a:bodyPr/>
          <a:lstStyle/>
          <a:p>
            <a:fld id="{FDD0D29B-22BE-664F-A37C-3F0B02861814}" type="slidenum">
              <a:rPr lang="da-DK" smtClean="0"/>
              <a:t>‹nr.›</a:t>
            </a:fld>
            <a:endParaRPr lang="da-DK"/>
          </a:p>
        </p:txBody>
      </p:sp>
    </p:spTree>
    <p:extLst>
      <p:ext uri="{BB962C8B-B14F-4D97-AF65-F5344CB8AC3E}">
        <p14:creationId xmlns:p14="http://schemas.microsoft.com/office/powerpoint/2010/main" val="2872867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093B76-A28D-8E4C-411A-6FFD44CE7F7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F717B19-0C34-C7A5-9DC7-EE7AFD187D0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81D6A86-3D2D-B572-9245-9A7771CB8217}"/>
              </a:ext>
            </a:extLst>
          </p:cNvPr>
          <p:cNvSpPr>
            <a:spLocks noGrp="1"/>
          </p:cNvSpPr>
          <p:nvPr>
            <p:ph type="dt" sz="half" idx="10"/>
          </p:nvPr>
        </p:nvSpPr>
        <p:spPr/>
        <p:txBody>
          <a:bodyPr/>
          <a:lstStyle/>
          <a:p>
            <a:fld id="{04E57BB3-5B10-3749-8560-F9484A2B0B84}" type="datetimeFigureOut">
              <a:rPr lang="da-DK" smtClean="0"/>
              <a:t>20.05.2026</a:t>
            </a:fld>
            <a:endParaRPr lang="da-DK"/>
          </a:p>
        </p:txBody>
      </p:sp>
      <p:sp>
        <p:nvSpPr>
          <p:cNvPr id="5" name="Pladsholder til sidefod 4">
            <a:extLst>
              <a:ext uri="{FF2B5EF4-FFF2-40B4-BE49-F238E27FC236}">
                <a16:creationId xmlns:a16="http://schemas.microsoft.com/office/drawing/2014/main" id="{9F851B1C-2578-2B57-D94F-16775A7D606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39E0CCB-4E6E-5639-5CF4-AD6ABAB9C8C2}"/>
              </a:ext>
            </a:extLst>
          </p:cNvPr>
          <p:cNvSpPr>
            <a:spLocks noGrp="1"/>
          </p:cNvSpPr>
          <p:nvPr>
            <p:ph type="sldNum" sz="quarter" idx="12"/>
          </p:nvPr>
        </p:nvSpPr>
        <p:spPr/>
        <p:txBody>
          <a:bodyPr/>
          <a:lstStyle/>
          <a:p>
            <a:fld id="{FDD0D29B-22BE-664F-A37C-3F0B02861814}" type="slidenum">
              <a:rPr lang="da-DK" smtClean="0"/>
              <a:t>‹nr.›</a:t>
            </a:fld>
            <a:endParaRPr lang="da-DK"/>
          </a:p>
        </p:txBody>
      </p:sp>
    </p:spTree>
    <p:extLst>
      <p:ext uri="{BB962C8B-B14F-4D97-AF65-F5344CB8AC3E}">
        <p14:creationId xmlns:p14="http://schemas.microsoft.com/office/powerpoint/2010/main" val="1587110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252D08-95C5-B306-B6C5-5B2114D1C51E}"/>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1704A30-B574-D0BF-0BF2-0D58BC0686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FA0F256-DA54-71C1-F570-E91C9C4F2E69}"/>
              </a:ext>
            </a:extLst>
          </p:cNvPr>
          <p:cNvSpPr>
            <a:spLocks noGrp="1"/>
          </p:cNvSpPr>
          <p:nvPr>
            <p:ph type="dt" sz="half" idx="10"/>
          </p:nvPr>
        </p:nvSpPr>
        <p:spPr/>
        <p:txBody>
          <a:bodyPr/>
          <a:lstStyle/>
          <a:p>
            <a:fld id="{04E57BB3-5B10-3749-8560-F9484A2B0B84}" type="datetimeFigureOut">
              <a:rPr lang="da-DK" smtClean="0"/>
              <a:t>20.05.2026</a:t>
            </a:fld>
            <a:endParaRPr lang="da-DK"/>
          </a:p>
        </p:txBody>
      </p:sp>
      <p:sp>
        <p:nvSpPr>
          <p:cNvPr id="5" name="Pladsholder til sidefod 4">
            <a:extLst>
              <a:ext uri="{FF2B5EF4-FFF2-40B4-BE49-F238E27FC236}">
                <a16:creationId xmlns:a16="http://schemas.microsoft.com/office/drawing/2014/main" id="{CA7DDF60-CD7F-F4D0-604D-3A9AC49BCCC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F4B4A9-7102-2123-5A08-A7EFA2960323}"/>
              </a:ext>
            </a:extLst>
          </p:cNvPr>
          <p:cNvSpPr>
            <a:spLocks noGrp="1"/>
          </p:cNvSpPr>
          <p:nvPr>
            <p:ph type="sldNum" sz="quarter" idx="12"/>
          </p:nvPr>
        </p:nvSpPr>
        <p:spPr/>
        <p:txBody>
          <a:bodyPr/>
          <a:lstStyle/>
          <a:p>
            <a:fld id="{FDD0D29B-22BE-664F-A37C-3F0B02861814}" type="slidenum">
              <a:rPr lang="da-DK" smtClean="0"/>
              <a:t>‹nr.›</a:t>
            </a:fld>
            <a:endParaRPr lang="da-DK"/>
          </a:p>
        </p:txBody>
      </p:sp>
    </p:spTree>
    <p:extLst>
      <p:ext uri="{BB962C8B-B14F-4D97-AF65-F5344CB8AC3E}">
        <p14:creationId xmlns:p14="http://schemas.microsoft.com/office/powerpoint/2010/main" val="1019391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0C6A4-9D27-B5B3-4723-E92E0728EC8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951DA29-DCAE-D54D-A578-F8C4174279CD}"/>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A7AA6B2-4572-ED1A-AC20-82054F1921F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11028295-1D3F-915B-762D-13FA853490D6}"/>
              </a:ext>
            </a:extLst>
          </p:cNvPr>
          <p:cNvSpPr>
            <a:spLocks noGrp="1"/>
          </p:cNvSpPr>
          <p:nvPr>
            <p:ph type="dt" sz="half" idx="10"/>
          </p:nvPr>
        </p:nvSpPr>
        <p:spPr/>
        <p:txBody>
          <a:bodyPr/>
          <a:lstStyle/>
          <a:p>
            <a:fld id="{04E57BB3-5B10-3749-8560-F9484A2B0B84}" type="datetimeFigureOut">
              <a:rPr lang="da-DK" smtClean="0"/>
              <a:t>20.05.2026</a:t>
            </a:fld>
            <a:endParaRPr lang="da-DK"/>
          </a:p>
        </p:txBody>
      </p:sp>
      <p:sp>
        <p:nvSpPr>
          <p:cNvPr id="6" name="Pladsholder til sidefod 5">
            <a:extLst>
              <a:ext uri="{FF2B5EF4-FFF2-40B4-BE49-F238E27FC236}">
                <a16:creationId xmlns:a16="http://schemas.microsoft.com/office/drawing/2014/main" id="{EBC73255-A1C7-C128-0B07-A2919EEC217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D314276-453F-C2F7-1B4C-45787B2DA8D7}"/>
              </a:ext>
            </a:extLst>
          </p:cNvPr>
          <p:cNvSpPr>
            <a:spLocks noGrp="1"/>
          </p:cNvSpPr>
          <p:nvPr>
            <p:ph type="sldNum" sz="quarter" idx="12"/>
          </p:nvPr>
        </p:nvSpPr>
        <p:spPr/>
        <p:txBody>
          <a:bodyPr/>
          <a:lstStyle/>
          <a:p>
            <a:fld id="{FDD0D29B-22BE-664F-A37C-3F0B02861814}" type="slidenum">
              <a:rPr lang="da-DK" smtClean="0"/>
              <a:t>‹nr.›</a:t>
            </a:fld>
            <a:endParaRPr lang="da-DK"/>
          </a:p>
        </p:txBody>
      </p:sp>
    </p:spTree>
    <p:extLst>
      <p:ext uri="{BB962C8B-B14F-4D97-AF65-F5344CB8AC3E}">
        <p14:creationId xmlns:p14="http://schemas.microsoft.com/office/powerpoint/2010/main" val="450343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B0955-4AF8-AB7E-66EC-9DBE77D9647A}"/>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FB6AE5A-BC72-E8BC-BF6B-551E9EF538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6204A1BE-050D-5C24-3EDF-99B9F7CCFD6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6F9CFF9-EBD1-C49B-82DA-D45E961B1A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C630855-2098-83E9-79C5-6BFDB5724C5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F2159C5-6182-4E06-BF3B-316E2E181AE4}"/>
              </a:ext>
            </a:extLst>
          </p:cNvPr>
          <p:cNvSpPr>
            <a:spLocks noGrp="1"/>
          </p:cNvSpPr>
          <p:nvPr>
            <p:ph type="dt" sz="half" idx="10"/>
          </p:nvPr>
        </p:nvSpPr>
        <p:spPr/>
        <p:txBody>
          <a:bodyPr/>
          <a:lstStyle/>
          <a:p>
            <a:fld id="{04E57BB3-5B10-3749-8560-F9484A2B0B84}" type="datetimeFigureOut">
              <a:rPr lang="da-DK" smtClean="0"/>
              <a:t>20.05.2026</a:t>
            </a:fld>
            <a:endParaRPr lang="da-DK"/>
          </a:p>
        </p:txBody>
      </p:sp>
      <p:sp>
        <p:nvSpPr>
          <p:cNvPr id="8" name="Pladsholder til sidefod 7">
            <a:extLst>
              <a:ext uri="{FF2B5EF4-FFF2-40B4-BE49-F238E27FC236}">
                <a16:creationId xmlns:a16="http://schemas.microsoft.com/office/drawing/2014/main" id="{D74BB094-B691-26BC-7C93-7AC24DE761D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5ECEBE1-0131-B475-9AD8-1EBEEA29B6F3}"/>
              </a:ext>
            </a:extLst>
          </p:cNvPr>
          <p:cNvSpPr>
            <a:spLocks noGrp="1"/>
          </p:cNvSpPr>
          <p:nvPr>
            <p:ph type="sldNum" sz="quarter" idx="12"/>
          </p:nvPr>
        </p:nvSpPr>
        <p:spPr/>
        <p:txBody>
          <a:bodyPr/>
          <a:lstStyle/>
          <a:p>
            <a:fld id="{FDD0D29B-22BE-664F-A37C-3F0B02861814}" type="slidenum">
              <a:rPr lang="da-DK" smtClean="0"/>
              <a:t>‹nr.›</a:t>
            </a:fld>
            <a:endParaRPr lang="da-DK"/>
          </a:p>
        </p:txBody>
      </p:sp>
    </p:spTree>
    <p:extLst>
      <p:ext uri="{BB962C8B-B14F-4D97-AF65-F5344CB8AC3E}">
        <p14:creationId xmlns:p14="http://schemas.microsoft.com/office/powerpoint/2010/main" val="2691360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1F795-79E2-CC2D-BF35-C7115C4C97F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F980FFF-B073-FA98-5A1F-41E5DD8141CA}"/>
              </a:ext>
            </a:extLst>
          </p:cNvPr>
          <p:cNvSpPr>
            <a:spLocks noGrp="1"/>
          </p:cNvSpPr>
          <p:nvPr>
            <p:ph type="dt" sz="half" idx="10"/>
          </p:nvPr>
        </p:nvSpPr>
        <p:spPr/>
        <p:txBody>
          <a:bodyPr/>
          <a:lstStyle/>
          <a:p>
            <a:fld id="{04E57BB3-5B10-3749-8560-F9484A2B0B84}" type="datetimeFigureOut">
              <a:rPr lang="da-DK" smtClean="0"/>
              <a:t>20.05.2026</a:t>
            </a:fld>
            <a:endParaRPr lang="da-DK"/>
          </a:p>
        </p:txBody>
      </p:sp>
      <p:sp>
        <p:nvSpPr>
          <p:cNvPr id="4" name="Pladsholder til sidefod 3">
            <a:extLst>
              <a:ext uri="{FF2B5EF4-FFF2-40B4-BE49-F238E27FC236}">
                <a16:creationId xmlns:a16="http://schemas.microsoft.com/office/drawing/2014/main" id="{1139A9B8-0161-0861-A556-27A523D25EA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3C0781C-6652-1B77-012D-53D99171FDF9}"/>
              </a:ext>
            </a:extLst>
          </p:cNvPr>
          <p:cNvSpPr>
            <a:spLocks noGrp="1"/>
          </p:cNvSpPr>
          <p:nvPr>
            <p:ph type="sldNum" sz="quarter" idx="12"/>
          </p:nvPr>
        </p:nvSpPr>
        <p:spPr/>
        <p:txBody>
          <a:bodyPr/>
          <a:lstStyle/>
          <a:p>
            <a:fld id="{FDD0D29B-22BE-664F-A37C-3F0B02861814}" type="slidenum">
              <a:rPr lang="da-DK" smtClean="0"/>
              <a:t>‹nr.›</a:t>
            </a:fld>
            <a:endParaRPr lang="da-DK"/>
          </a:p>
        </p:txBody>
      </p:sp>
    </p:spTree>
    <p:extLst>
      <p:ext uri="{BB962C8B-B14F-4D97-AF65-F5344CB8AC3E}">
        <p14:creationId xmlns:p14="http://schemas.microsoft.com/office/powerpoint/2010/main" val="2488378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F6B2C98-A341-1EED-869B-828074771854}"/>
              </a:ext>
            </a:extLst>
          </p:cNvPr>
          <p:cNvSpPr>
            <a:spLocks noGrp="1"/>
          </p:cNvSpPr>
          <p:nvPr>
            <p:ph type="dt" sz="half" idx="10"/>
          </p:nvPr>
        </p:nvSpPr>
        <p:spPr/>
        <p:txBody>
          <a:bodyPr/>
          <a:lstStyle/>
          <a:p>
            <a:fld id="{04E57BB3-5B10-3749-8560-F9484A2B0B84}" type="datetimeFigureOut">
              <a:rPr lang="da-DK" smtClean="0"/>
              <a:t>20.05.2026</a:t>
            </a:fld>
            <a:endParaRPr lang="da-DK"/>
          </a:p>
        </p:txBody>
      </p:sp>
      <p:sp>
        <p:nvSpPr>
          <p:cNvPr id="3" name="Pladsholder til sidefod 2">
            <a:extLst>
              <a:ext uri="{FF2B5EF4-FFF2-40B4-BE49-F238E27FC236}">
                <a16:creationId xmlns:a16="http://schemas.microsoft.com/office/drawing/2014/main" id="{F8BF61E6-8EE3-D9F3-9EA0-34C242428E4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8459CB4E-FF0B-E358-E5C2-A78ED8978D99}"/>
              </a:ext>
            </a:extLst>
          </p:cNvPr>
          <p:cNvSpPr>
            <a:spLocks noGrp="1"/>
          </p:cNvSpPr>
          <p:nvPr>
            <p:ph type="sldNum" sz="quarter" idx="12"/>
          </p:nvPr>
        </p:nvSpPr>
        <p:spPr/>
        <p:txBody>
          <a:bodyPr/>
          <a:lstStyle/>
          <a:p>
            <a:fld id="{FDD0D29B-22BE-664F-A37C-3F0B02861814}" type="slidenum">
              <a:rPr lang="da-DK" smtClean="0"/>
              <a:t>‹nr.›</a:t>
            </a:fld>
            <a:endParaRPr lang="da-DK"/>
          </a:p>
        </p:txBody>
      </p:sp>
    </p:spTree>
    <p:extLst>
      <p:ext uri="{BB962C8B-B14F-4D97-AF65-F5344CB8AC3E}">
        <p14:creationId xmlns:p14="http://schemas.microsoft.com/office/powerpoint/2010/main" val="1287904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5491FA-2E94-648A-35BA-E31BCEBD9D0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61935EE3-4E57-13E1-6FC5-1AC87F0EB4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718DE43-6CD0-5E68-A434-793BABE5A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563ADF3-3836-B1DC-885B-11866436A975}"/>
              </a:ext>
            </a:extLst>
          </p:cNvPr>
          <p:cNvSpPr>
            <a:spLocks noGrp="1"/>
          </p:cNvSpPr>
          <p:nvPr>
            <p:ph type="dt" sz="half" idx="10"/>
          </p:nvPr>
        </p:nvSpPr>
        <p:spPr/>
        <p:txBody>
          <a:bodyPr/>
          <a:lstStyle/>
          <a:p>
            <a:fld id="{04E57BB3-5B10-3749-8560-F9484A2B0B84}" type="datetimeFigureOut">
              <a:rPr lang="da-DK" smtClean="0"/>
              <a:t>20.05.2026</a:t>
            </a:fld>
            <a:endParaRPr lang="da-DK"/>
          </a:p>
        </p:txBody>
      </p:sp>
      <p:sp>
        <p:nvSpPr>
          <p:cNvPr id="6" name="Pladsholder til sidefod 5">
            <a:extLst>
              <a:ext uri="{FF2B5EF4-FFF2-40B4-BE49-F238E27FC236}">
                <a16:creationId xmlns:a16="http://schemas.microsoft.com/office/drawing/2014/main" id="{8A369A77-1882-0D20-1C52-B522A4CCE22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6765D69-9FE7-2640-6558-BA3EFD5B3862}"/>
              </a:ext>
            </a:extLst>
          </p:cNvPr>
          <p:cNvSpPr>
            <a:spLocks noGrp="1"/>
          </p:cNvSpPr>
          <p:nvPr>
            <p:ph type="sldNum" sz="quarter" idx="12"/>
          </p:nvPr>
        </p:nvSpPr>
        <p:spPr/>
        <p:txBody>
          <a:bodyPr/>
          <a:lstStyle/>
          <a:p>
            <a:fld id="{FDD0D29B-22BE-664F-A37C-3F0B02861814}" type="slidenum">
              <a:rPr lang="da-DK" smtClean="0"/>
              <a:t>‹nr.›</a:t>
            </a:fld>
            <a:endParaRPr lang="da-DK"/>
          </a:p>
        </p:txBody>
      </p:sp>
    </p:spTree>
    <p:extLst>
      <p:ext uri="{BB962C8B-B14F-4D97-AF65-F5344CB8AC3E}">
        <p14:creationId xmlns:p14="http://schemas.microsoft.com/office/powerpoint/2010/main" val="1678488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5/20/26</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3657976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143AA-DDEC-4E71-FA91-954FBE41131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BD13B8CC-DF9C-4A2C-9939-5A15F0ACAD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66D4D34B-5848-B1A9-21B0-30A2773F2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092C130-0B94-A208-B7A6-0269F43D5862}"/>
              </a:ext>
            </a:extLst>
          </p:cNvPr>
          <p:cNvSpPr>
            <a:spLocks noGrp="1"/>
          </p:cNvSpPr>
          <p:nvPr>
            <p:ph type="dt" sz="half" idx="10"/>
          </p:nvPr>
        </p:nvSpPr>
        <p:spPr/>
        <p:txBody>
          <a:bodyPr/>
          <a:lstStyle/>
          <a:p>
            <a:fld id="{04E57BB3-5B10-3749-8560-F9484A2B0B84}" type="datetimeFigureOut">
              <a:rPr lang="da-DK" smtClean="0"/>
              <a:t>20.05.2026</a:t>
            </a:fld>
            <a:endParaRPr lang="da-DK"/>
          </a:p>
        </p:txBody>
      </p:sp>
      <p:sp>
        <p:nvSpPr>
          <p:cNvPr id="6" name="Pladsholder til sidefod 5">
            <a:extLst>
              <a:ext uri="{FF2B5EF4-FFF2-40B4-BE49-F238E27FC236}">
                <a16:creationId xmlns:a16="http://schemas.microsoft.com/office/drawing/2014/main" id="{EC31469E-06AF-FFA1-6DAA-B3982C6EBCC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7BECF07-08D9-E19F-ED52-519698954742}"/>
              </a:ext>
            </a:extLst>
          </p:cNvPr>
          <p:cNvSpPr>
            <a:spLocks noGrp="1"/>
          </p:cNvSpPr>
          <p:nvPr>
            <p:ph type="sldNum" sz="quarter" idx="12"/>
          </p:nvPr>
        </p:nvSpPr>
        <p:spPr/>
        <p:txBody>
          <a:bodyPr/>
          <a:lstStyle/>
          <a:p>
            <a:fld id="{FDD0D29B-22BE-664F-A37C-3F0B02861814}" type="slidenum">
              <a:rPr lang="da-DK" smtClean="0"/>
              <a:t>‹nr.›</a:t>
            </a:fld>
            <a:endParaRPr lang="da-DK"/>
          </a:p>
        </p:txBody>
      </p:sp>
    </p:spTree>
    <p:extLst>
      <p:ext uri="{BB962C8B-B14F-4D97-AF65-F5344CB8AC3E}">
        <p14:creationId xmlns:p14="http://schemas.microsoft.com/office/powerpoint/2010/main" val="2882742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F0C1E-08AF-F393-272A-B96FDA5F9A2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A8ABD33-4CDF-662D-6090-EA7B900E924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C0FD719-25AD-28AA-BE04-CE1934B35445}"/>
              </a:ext>
            </a:extLst>
          </p:cNvPr>
          <p:cNvSpPr>
            <a:spLocks noGrp="1"/>
          </p:cNvSpPr>
          <p:nvPr>
            <p:ph type="dt" sz="half" idx="10"/>
          </p:nvPr>
        </p:nvSpPr>
        <p:spPr/>
        <p:txBody>
          <a:bodyPr/>
          <a:lstStyle/>
          <a:p>
            <a:fld id="{04E57BB3-5B10-3749-8560-F9484A2B0B84}" type="datetimeFigureOut">
              <a:rPr lang="da-DK" smtClean="0"/>
              <a:t>20.05.2026</a:t>
            </a:fld>
            <a:endParaRPr lang="da-DK"/>
          </a:p>
        </p:txBody>
      </p:sp>
      <p:sp>
        <p:nvSpPr>
          <p:cNvPr id="5" name="Pladsholder til sidefod 4">
            <a:extLst>
              <a:ext uri="{FF2B5EF4-FFF2-40B4-BE49-F238E27FC236}">
                <a16:creationId xmlns:a16="http://schemas.microsoft.com/office/drawing/2014/main" id="{EE3D6DDB-855E-6D7C-B79B-AC52C658A8A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7932EA4-9335-973F-8976-73990ABE1401}"/>
              </a:ext>
            </a:extLst>
          </p:cNvPr>
          <p:cNvSpPr>
            <a:spLocks noGrp="1"/>
          </p:cNvSpPr>
          <p:nvPr>
            <p:ph type="sldNum" sz="quarter" idx="12"/>
          </p:nvPr>
        </p:nvSpPr>
        <p:spPr/>
        <p:txBody>
          <a:bodyPr/>
          <a:lstStyle/>
          <a:p>
            <a:fld id="{FDD0D29B-22BE-664F-A37C-3F0B02861814}" type="slidenum">
              <a:rPr lang="da-DK" smtClean="0"/>
              <a:t>‹nr.›</a:t>
            </a:fld>
            <a:endParaRPr lang="da-DK"/>
          </a:p>
        </p:txBody>
      </p:sp>
    </p:spTree>
    <p:extLst>
      <p:ext uri="{BB962C8B-B14F-4D97-AF65-F5344CB8AC3E}">
        <p14:creationId xmlns:p14="http://schemas.microsoft.com/office/powerpoint/2010/main" val="3636480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F39F404A-B5CB-20A9-0355-298A0B68FA0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70A9880-F3F9-D4E1-725C-950FCC56992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79F27A5-16C9-9694-F440-7665C15E401C}"/>
              </a:ext>
            </a:extLst>
          </p:cNvPr>
          <p:cNvSpPr>
            <a:spLocks noGrp="1"/>
          </p:cNvSpPr>
          <p:nvPr>
            <p:ph type="dt" sz="half" idx="10"/>
          </p:nvPr>
        </p:nvSpPr>
        <p:spPr/>
        <p:txBody>
          <a:bodyPr/>
          <a:lstStyle/>
          <a:p>
            <a:fld id="{04E57BB3-5B10-3749-8560-F9484A2B0B84}" type="datetimeFigureOut">
              <a:rPr lang="da-DK" smtClean="0"/>
              <a:t>20.05.2026</a:t>
            </a:fld>
            <a:endParaRPr lang="da-DK"/>
          </a:p>
        </p:txBody>
      </p:sp>
      <p:sp>
        <p:nvSpPr>
          <p:cNvPr id="5" name="Pladsholder til sidefod 4">
            <a:extLst>
              <a:ext uri="{FF2B5EF4-FFF2-40B4-BE49-F238E27FC236}">
                <a16:creationId xmlns:a16="http://schemas.microsoft.com/office/drawing/2014/main" id="{21D9BB7E-2571-3CA4-290B-85822009839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8C8EF99-4CCF-942A-C0CA-00D49DA4E704}"/>
              </a:ext>
            </a:extLst>
          </p:cNvPr>
          <p:cNvSpPr>
            <a:spLocks noGrp="1"/>
          </p:cNvSpPr>
          <p:nvPr>
            <p:ph type="sldNum" sz="quarter" idx="12"/>
          </p:nvPr>
        </p:nvSpPr>
        <p:spPr/>
        <p:txBody>
          <a:bodyPr/>
          <a:lstStyle/>
          <a:p>
            <a:fld id="{FDD0D29B-22BE-664F-A37C-3F0B02861814}" type="slidenum">
              <a:rPr lang="da-DK" smtClean="0"/>
              <a:t>‹nr.›</a:t>
            </a:fld>
            <a:endParaRPr lang="da-DK"/>
          </a:p>
        </p:txBody>
      </p:sp>
    </p:spTree>
    <p:extLst>
      <p:ext uri="{BB962C8B-B14F-4D97-AF65-F5344CB8AC3E}">
        <p14:creationId xmlns:p14="http://schemas.microsoft.com/office/powerpoint/2010/main" val="411374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endParaRPr lang="en-US"/>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B7AE9C44-9DAE-47EA-BF7B-527501938C3F}" type="datetimeFigureOut">
              <a:rPr lang="en-US" smtClean="0"/>
              <a:t>5/20/26</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1013714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p:cNvSpPr>
            <a:spLocks noGrp="1"/>
          </p:cNvSpPr>
          <p:nvPr>
            <p:ph type="dt" sz="half" idx="10"/>
          </p:nvPr>
        </p:nvSpPr>
        <p:spPr/>
        <p:txBody>
          <a:bodyPr/>
          <a:lstStyle/>
          <a:p>
            <a:fld id="{B7AE9C44-9DAE-47EA-BF7B-527501938C3F}" type="datetimeFigureOut">
              <a:rPr lang="en-US" smtClean="0"/>
              <a:t>5/20/26</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2771968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endParaRPr lang="en-US"/>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p:cNvSpPr>
            <a:spLocks noGrp="1"/>
          </p:cNvSpPr>
          <p:nvPr>
            <p:ph type="dt" sz="half" idx="10"/>
          </p:nvPr>
        </p:nvSpPr>
        <p:spPr/>
        <p:txBody>
          <a:bodyPr/>
          <a:lstStyle/>
          <a:p>
            <a:fld id="{B7AE9C44-9DAE-47EA-BF7B-527501938C3F}" type="datetimeFigureOut">
              <a:rPr lang="en-US" smtClean="0"/>
              <a:t>5/20/26</a:t>
            </a:fld>
            <a:endParaRPr lang="en-US"/>
          </a:p>
        </p:txBody>
      </p:sp>
      <p:sp>
        <p:nvSpPr>
          <p:cNvPr id="8" name="Pladsholder til sidefod 7"/>
          <p:cNvSpPr>
            <a:spLocks noGrp="1"/>
          </p:cNvSpPr>
          <p:nvPr>
            <p:ph type="ftr" sz="quarter" idx="11"/>
          </p:nvPr>
        </p:nvSpPr>
        <p:spPr/>
        <p:txBody>
          <a:bodyPr/>
          <a:lstStyle/>
          <a:p>
            <a:endParaRPr lang="en-US"/>
          </a:p>
        </p:txBody>
      </p:sp>
      <p:sp>
        <p:nvSpPr>
          <p:cNvPr id="9" name="Pladsholder til slidenummer 8"/>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1786149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dato 2"/>
          <p:cNvSpPr>
            <a:spLocks noGrp="1"/>
          </p:cNvSpPr>
          <p:nvPr>
            <p:ph type="dt" sz="half" idx="10"/>
          </p:nvPr>
        </p:nvSpPr>
        <p:spPr/>
        <p:txBody>
          <a:bodyPr/>
          <a:lstStyle/>
          <a:p>
            <a:fld id="{B7AE9C44-9DAE-47EA-BF7B-527501938C3F}" type="datetimeFigureOut">
              <a:rPr lang="en-US" smtClean="0"/>
              <a:t>5/20/26</a:t>
            </a:fld>
            <a:endParaRPr lang="en-US"/>
          </a:p>
        </p:txBody>
      </p:sp>
      <p:sp>
        <p:nvSpPr>
          <p:cNvPr id="4" name="Pladsholder til sidefod 3"/>
          <p:cNvSpPr>
            <a:spLocks noGrp="1"/>
          </p:cNvSpPr>
          <p:nvPr>
            <p:ph type="ftr" sz="quarter" idx="11"/>
          </p:nvPr>
        </p:nvSpPr>
        <p:spPr/>
        <p:txBody>
          <a:bodyPr/>
          <a:lstStyle/>
          <a:p>
            <a:endParaRPr lang="en-US"/>
          </a:p>
        </p:txBody>
      </p:sp>
      <p:sp>
        <p:nvSpPr>
          <p:cNvPr id="5" name="Pladsholder til slidenummer 4"/>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73774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7AE9C44-9DAE-47EA-BF7B-527501938C3F}" type="datetimeFigureOut">
              <a:rPr lang="en-US" smtClean="0"/>
              <a:t>5/20/26</a:t>
            </a:fld>
            <a:endParaRPr lang="en-US"/>
          </a:p>
        </p:txBody>
      </p:sp>
      <p:sp>
        <p:nvSpPr>
          <p:cNvPr id="3" name="Pladsholder til sidefod 2"/>
          <p:cNvSpPr>
            <a:spLocks noGrp="1"/>
          </p:cNvSpPr>
          <p:nvPr>
            <p:ph type="ftr" sz="quarter" idx="11"/>
          </p:nvPr>
        </p:nvSpPr>
        <p:spPr/>
        <p:txBody>
          <a:bodyPr/>
          <a:lstStyle/>
          <a:p>
            <a:endParaRPr lang="en-US"/>
          </a:p>
        </p:txBody>
      </p:sp>
      <p:sp>
        <p:nvSpPr>
          <p:cNvPr id="4" name="Pladsholder til slidenummer 3"/>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525010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5/20/26</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90453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5/20/26</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2934600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endParaRPr lang="en-US"/>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AE9C44-9DAE-47EA-BF7B-527501938C3F}" type="datetimeFigureOut">
              <a:rPr lang="en-US" smtClean="0"/>
              <a:t>5/20/26</a:t>
            </a:fld>
            <a:endParaRPr lang="en-US"/>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0FC2E3-A69C-4D5E-9D0D-9F10D106B08F}" type="slidenum">
              <a:rPr lang="en-US" smtClean="0"/>
              <a:t>‹nr.›</a:t>
            </a:fld>
            <a:endParaRPr lang="en-US"/>
          </a:p>
        </p:txBody>
      </p:sp>
    </p:spTree>
    <p:extLst>
      <p:ext uri="{BB962C8B-B14F-4D97-AF65-F5344CB8AC3E}">
        <p14:creationId xmlns:p14="http://schemas.microsoft.com/office/powerpoint/2010/main" val="450563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72955960-D61B-A50A-87F7-80F80F9B3F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53FB3F0-FF97-CD4F-3282-CDCDCD22E0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59F11AE-68F5-DCAD-9180-3F9510676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E57BB3-5B10-3749-8560-F9484A2B0B84}" type="datetimeFigureOut">
              <a:rPr lang="da-DK" smtClean="0"/>
              <a:t>20.05.2026</a:t>
            </a:fld>
            <a:endParaRPr lang="da-DK"/>
          </a:p>
        </p:txBody>
      </p:sp>
      <p:sp>
        <p:nvSpPr>
          <p:cNvPr id="5" name="Pladsholder til sidefod 4">
            <a:extLst>
              <a:ext uri="{FF2B5EF4-FFF2-40B4-BE49-F238E27FC236}">
                <a16:creationId xmlns:a16="http://schemas.microsoft.com/office/drawing/2014/main" id="{2CC469C5-D7C7-1606-E90A-5BBFAB614B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E5172DF7-18C5-88A5-202D-6C171737DA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D0D29B-22BE-664F-A37C-3F0B02861814}" type="slidenum">
              <a:rPr lang="da-DK" smtClean="0"/>
              <a:t>‹nr.›</a:t>
            </a:fld>
            <a:endParaRPr lang="da-DK"/>
          </a:p>
        </p:txBody>
      </p:sp>
    </p:spTree>
    <p:extLst>
      <p:ext uri="{BB962C8B-B14F-4D97-AF65-F5344CB8AC3E}">
        <p14:creationId xmlns:p14="http://schemas.microsoft.com/office/powerpoint/2010/main" val="887336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4.png"/><Relationship Id="rId1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1.png"/><Relationship Id="rId12" Type="http://schemas.openxmlformats.org/officeDocument/2006/relationships/customXml" Target="../ink/ink5.xml"/><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customXml" Target="../ink/ink7.xml"/><Relationship Id="rId20"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customXml" Target="../ink/ink2.xml"/><Relationship Id="rId11" Type="http://schemas.openxmlformats.org/officeDocument/2006/relationships/image" Target="../media/image13.png"/><Relationship Id="rId5" Type="http://schemas.openxmlformats.org/officeDocument/2006/relationships/image" Target="../media/image100.png"/><Relationship Id="rId15" Type="http://schemas.openxmlformats.org/officeDocument/2006/relationships/image" Target="../media/image15.png"/><Relationship Id="rId10" Type="http://schemas.openxmlformats.org/officeDocument/2006/relationships/customXml" Target="../ink/ink4.xml"/><Relationship Id="rId19" Type="http://schemas.openxmlformats.org/officeDocument/2006/relationships/image" Target="../media/image18.png"/><Relationship Id="rId4" Type="http://schemas.openxmlformats.org/officeDocument/2006/relationships/customXml" Target="../ink/ink1.xml"/><Relationship Id="rId9" Type="http://schemas.openxmlformats.org/officeDocument/2006/relationships/image" Target="../media/image12.png"/><Relationship Id="rId14" Type="http://schemas.openxmlformats.org/officeDocument/2006/relationships/customXml" Target="../ink/ink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fiaarhus.dk/metoder/brugerrejse"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kptek.dk/soskort/"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prints.whiterose.ac.uk/id/eprint/216379/7/algorithmic_literacy_ai_literacy_and_responsible_generative_ai_literacy_FINAL_-_WRRO_copy.pdf"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eprints.whiterose.ac.uk/id/eprint/216379/7/algorithmic_literacy_ai_literacy_and_responsible_generative_ai_literacy_FINAL_-_WRRO_copy.pdf" TargetMode="External"/><Relationship Id="rId7" Type="http://schemas.openxmlformats.org/officeDocument/2006/relationships/hyperlink" Target="http://www.jstor.org/stable/2323875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videnomlaesning.dk/media/1386/18_helle-pia-laursen.pdf" TargetMode="External"/><Relationship Id="rId5" Type="http://schemas.openxmlformats.org/officeDocument/2006/relationships/hyperlink" Target="https://videnomlaesning.dk/media/5901/34_kristine-kabel.pdf" TargetMode="External"/><Relationship Id="rId4" Type="http://schemas.openxmlformats.org/officeDocument/2006/relationships/hyperlink" Target="https://doi.org/10.1080/0950078040866687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hyperlink" Target="https://maskinrummet.github.i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hyperlink" Target="https://kptek.dk/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CCA51231-EFC3-BB2B-68D1-B33265F66B16}"/>
              </a:ext>
            </a:extLst>
          </p:cNvPr>
          <p:cNvSpPr txBox="1"/>
          <p:nvPr/>
        </p:nvSpPr>
        <p:spPr>
          <a:xfrm>
            <a:off x="695739" y="327991"/>
            <a:ext cx="10800521" cy="6202017"/>
          </a:xfrm>
          <a:prstGeom prst="rect">
            <a:avLst/>
          </a:prstGeom>
          <a:no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da-DK"/>
          </a:p>
        </p:txBody>
      </p:sp>
      <p:sp>
        <p:nvSpPr>
          <p:cNvPr id="2" name="Titel 1"/>
          <p:cNvSpPr>
            <a:spLocks noGrp="1"/>
          </p:cNvSpPr>
          <p:nvPr>
            <p:ph type="ctrTitle"/>
          </p:nvPr>
        </p:nvSpPr>
        <p:spPr>
          <a:xfrm>
            <a:off x="1524000" y="-679933"/>
            <a:ext cx="9144000" cy="2387600"/>
          </a:xfrm>
        </p:spPr>
        <p:txBody>
          <a:bodyPr>
            <a:normAutofit/>
          </a:bodyPr>
          <a:lstStyle/>
          <a:p>
            <a:r>
              <a:rPr lang="en-US" err="1">
                <a:latin typeface="Aptos Display"/>
              </a:rPr>
              <a:t>Scribo</a:t>
            </a:r>
            <a:r>
              <a:rPr lang="en-US">
                <a:latin typeface="Aptos Display"/>
              </a:rPr>
              <a:t>, ergo sum</a:t>
            </a:r>
          </a:p>
        </p:txBody>
      </p:sp>
      <p:sp>
        <p:nvSpPr>
          <p:cNvPr id="3" name="Undertitel 2"/>
          <p:cNvSpPr>
            <a:spLocks noGrp="1"/>
          </p:cNvSpPr>
          <p:nvPr>
            <p:ph type="subTitle" idx="1"/>
          </p:nvPr>
        </p:nvSpPr>
        <p:spPr>
          <a:xfrm>
            <a:off x="1524000" y="1779864"/>
            <a:ext cx="9144000" cy="1655762"/>
          </a:xfrm>
        </p:spPr>
        <p:txBody>
          <a:bodyPr vert="horz" lIns="91440" tIns="45720" rIns="91440" bIns="45720" rtlCol="0" anchor="t">
            <a:normAutofit/>
          </a:bodyPr>
          <a:lstStyle/>
          <a:p>
            <a:r>
              <a:rPr lang="da-DK" noProof="1">
                <a:ea typeface="+mn-lt"/>
                <a:cs typeface="+mn-lt"/>
              </a:rPr>
              <a:t>Hvor, hvordan og hvorfor… </a:t>
            </a:r>
            <a:endParaRPr lang="da-DK" noProof="1"/>
          </a:p>
          <a:p>
            <a:r>
              <a:rPr lang="da-DK" noProof="1">
                <a:ea typeface="+mn-lt"/>
                <a:cs typeface="+mn-lt"/>
              </a:rPr>
              <a:t>skriver vi med teknologi?</a:t>
            </a:r>
            <a:endParaRPr lang="da-DK" noProof="1"/>
          </a:p>
        </p:txBody>
      </p:sp>
      <p:pic>
        <p:nvPicPr>
          <p:cNvPr id="5" name="Billede 4" descr="Et billede, der indeholder skærmbillede, tekst, design, illustration/afbildning&#10;&#10;AI-genereret indhold kan være ukorrekt.">
            <a:extLst>
              <a:ext uri="{FF2B5EF4-FFF2-40B4-BE49-F238E27FC236}">
                <a16:creationId xmlns:a16="http://schemas.microsoft.com/office/drawing/2014/main" id="{E752ABDE-4A0E-E069-EBFB-0E1AFBB14847}"/>
              </a:ext>
            </a:extLst>
          </p:cNvPr>
          <p:cNvPicPr>
            <a:picLocks noChangeAspect="1"/>
          </p:cNvPicPr>
          <p:nvPr/>
        </p:nvPicPr>
        <p:blipFill>
          <a:blip r:embed="rId3"/>
          <a:stretch>
            <a:fillRect/>
          </a:stretch>
        </p:blipFill>
        <p:spPr>
          <a:xfrm>
            <a:off x="4267200" y="2626830"/>
            <a:ext cx="3432313" cy="3810828"/>
          </a:xfrm>
          <a:prstGeom prst="rect">
            <a:avLst/>
          </a:prstGeom>
        </p:spPr>
      </p:pic>
    </p:spTree>
    <p:extLst>
      <p:ext uri="{BB962C8B-B14F-4D97-AF65-F5344CB8AC3E}">
        <p14:creationId xmlns:p14="http://schemas.microsoft.com/office/powerpoint/2010/main" val="3424942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F89F1-CC58-7EFF-611B-7C31D7912CFB}"/>
              </a:ext>
            </a:extLst>
          </p:cNvPr>
          <p:cNvSpPr>
            <a:spLocks noGrp="1"/>
          </p:cNvSpPr>
          <p:nvPr>
            <p:ph type="title"/>
          </p:nvPr>
        </p:nvSpPr>
        <p:spPr/>
        <p:txBody>
          <a:bodyPr/>
          <a:lstStyle/>
          <a:p>
            <a:r>
              <a:rPr lang="da-DK"/>
              <a:t>2. Leg med at lave sætninger</a:t>
            </a:r>
          </a:p>
        </p:txBody>
      </p:sp>
      <p:sp>
        <p:nvSpPr>
          <p:cNvPr id="3" name="Pladsholder til indhold 2">
            <a:extLst>
              <a:ext uri="{FF2B5EF4-FFF2-40B4-BE49-F238E27FC236}">
                <a16:creationId xmlns:a16="http://schemas.microsoft.com/office/drawing/2014/main" id="{45DBF23D-06B9-3F79-E180-B9F8E360E4D4}"/>
              </a:ext>
            </a:extLst>
          </p:cNvPr>
          <p:cNvSpPr>
            <a:spLocks noGrp="1"/>
          </p:cNvSpPr>
          <p:nvPr>
            <p:ph idx="1"/>
          </p:nvPr>
        </p:nvSpPr>
        <p:spPr/>
        <p:txBody>
          <a:bodyPr/>
          <a:lstStyle/>
          <a:p>
            <a:r>
              <a:rPr lang="da-DK"/>
              <a:t>Åbn Maskinrummet: </a:t>
            </a:r>
            <a:r>
              <a:rPr lang="da-DK" u="dotted" err="1"/>
              <a:t>maskinrummet.github.io</a:t>
            </a:r>
            <a:endParaRPr lang="da-DK"/>
          </a:p>
          <a:p>
            <a:r>
              <a:rPr lang="da-DK"/>
              <a:t>Vælg Værktøjer &gt; N-gram tekstgenerering</a:t>
            </a:r>
          </a:p>
          <a:p>
            <a:r>
              <a:rPr lang="da-DK"/>
              <a:t>Søg efter vores datasæt</a:t>
            </a:r>
          </a:p>
          <a:p>
            <a:r>
              <a:rPr lang="da-DK"/>
              <a:t>Vælg „Start aktivitet“ nederst på siden</a:t>
            </a:r>
          </a:p>
          <a:p>
            <a:r>
              <a:rPr lang="da-DK"/>
              <a:t>Lav sætninger ved at vælge N-gram og metode</a:t>
            </a:r>
          </a:p>
          <a:p>
            <a:endParaRPr lang="da-DK"/>
          </a:p>
          <a:p>
            <a:pPr marL="0" indent="0">
              <a:buNone/>
            </a:pPr>
            <a:r>
              <a:rPr lang="da-DK"/>
              <a:t>Kan du regne ud, hvad „N-gram“ og „metode“ er?</a:t>
            </a:r>
          </a:p>
        </p:txBody>
      </p:sp>
      <p:pic>
        <p:nvPicPr>
          <p:cNvPr id="4" name="Billede 3">
            <a:extLst>
              <a:ext uri="{FF2B5EF4-FFF2-40B4-BE49-F238E27FC236}">
                <a16:creationId xmlns:a16="http://schemas.microsoft.com/office/drawing/2014/main" id="{361E90FF-6189-6853-01FF-42F445240E0E}"/>
              </a:ext>
            </a:extLst>
          </p:cNvPr>
          <p:cNvPicPr>
            <a:picLocks noChangeAspect="1"/>
          </p:cNvPicPr>
          <p:nvPr/>
        </p:nvPicPr>
        <p:blipFill>
          <a:blip r:embed="rId2"/>
          <a:stretch>
            <a:fillRect/>
          </a:stretch>
        </p:blipFill>
        <p:spPr>
          <a:xfrm>
            <a:off x="8974668" y="365125"/>
            <a:ext cx="2760133" cy="1816365"/>
          </a:xfrm>
          <a:prstGeom prst="rect">
            <a:avLst/>
          </a:prstGeom>
        </p:spPr>
      </p:pic>
    </p:spTree>
    <p:extLst>
      <p:ext uri="{BB962C8B-B14F-4D97-AF65-F5344CB8AC3E}">
        <p14:creationId xmlns:p14="http://schemas.microsoft.com/office/powerpoint/2010/main" val="2955334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A4003E5B-6734-9027-441E-2BE15688935C}"/>
              </a:ext>
            </a:extLst>
          </p:cNvPr>
          <p:cNvSpPr>
            <a:spLocks noGrp="1"/>
          </p:cNvSpPr>
          <p:nvPr>
            <p:ph idx="1"/>
          </p:nvPr>
        </p:nvSpPr>
        <p:spPr>
          <a:xfrm>
            <a:off x="740833" y="1609604"/>
            <a:ext cx="4180860" cy="5324596"/>
          </a:xfrm>
        </p:spPr>
        <p:txBody>
          <a:bodyPr>
            <a:normAutofit fontScale="70000" lnSpcReduction="20000"/>
          </a:bodyPr>
          <a:lstStyle/>
          <a:p>
            <a:pPr marL="0" indent="0">
              <a:lnSpc>
                <a:spcPct val="110000"/>
              </a:lnSpc>
              <a:buNone/>
            </a:pPr>
            <a:r>
              <a:rPr lang="da-DK" sz="3800" b="1"/>
              <a:t>N-gram</a:t>
            </a:r>
            <a:br>
              <a:rPr lang="da-DK"/>
            </a:br>
            <a:r>
              <a:rPr lang="da-DK"/>
              <a:t>Antallet af ord, der kigges tilbage.</a:t>
            </a:r>
          </a:p>
          <a:p>
            <a:pPr marL="0" indent="0">
              <a:buNone/>
            </a:pPr>
            <a:endParaRPr lang="da-DK"/>
          </a:p>
          <a:p>
            <a:pPr marL="0" indent="0">
              <a:buNone/>
            </a:pPr>
            <a:endParaRPr lang="da-DK"/>
          </a:p>
          <a:p>
            <a:pPr marL="0" indent="0">
              <a:buNone/>
            </a:pPr>
            <a:r>
              <a:rPr lang="da-DK" sz="3800" b="1"/>
              <a:t>Metode</a:t>
            </a:r>
          </a:p>
          <a:p>
            <a:pPr>
              <a:lnSpc>
                <a:spcPct val="110000"/>
              </a:lnSpc>
              <a:spcBef>
                <a:spcPts val="1600"/>
              </a:spcBef>
            </a:pPr>
            <a:r>
              <a:rPr lang="da-DK" b="1"/>
              <a:t>Tilfældig</a:t>
            </a:r>
            <a:r>
              <a:rPr lang="da-DK"/>
              <a:t>: Vælg et tilfældigt ord blandt de ord, der i datasættet optræder efter de foregående ord.</a:t>
            </a:r>
          </a:p>
          <a:p>
            <a:pPr>
              <a:lnSpc>
                <a:spcPct val="110000"/>
              </a:lnSpc>
              <a:spcBef>
                <a:spcPts val="1600"/>
              </a:spcBef>
            </a:pPr>
            <a:r>
              <a:rPr lang="da-DK" b="1"/>
              <a:t>Vægtet tilfældig</a:t>
            </a:r>
            <a:r>
              <a:rPr lang="da-DK"/>
              <a:t>: Som ovenfor, men med større sandsynlighed til de ord, der optræder oftere.</a:t>
            </a:r>
          </a:p>
          <a:p>
            <a:pPr>
              <a:lnSpc>
                <a:spcPct val="110000"/>
              </a:lnSpc>
              <a:spcBef>
                <a:spcPts val="1600"/>
              </a:spcBef>
            </a:pPr>
            <a:r>
              <a:rPr lang="da-DK" b="1"/>
              <a:t>Grådig</a:t>
            </a:r>
            <a:r>
              <a:rPr lang="da-DK"/>
              <a:t>: Vælg det ord, der i datasættet oftest optræder efter de foregående ord.</a:t>
            </a:r>
          </a:p>
        </p:txBody>
      </p:sp>
      <p:pic>
        <p:nvPicPr>
          <p:cNvPr id="4" name="Billede 3">
            <a:extLst>
              <a:ext uri="{FF2B5EF4-FFF2-40B4-BE49-F238E27FC236}">
                <a16:creationId xmlns:a16="http://schemas.microsoft.com/office/drawing/2014/main" id="{6D54FDBC-24F2-E3B9-2CE6-D6CC36439287}"/>
              </a:ext>
            </a:extLst>
          </p:cNvPr>
          <p:cNvPicPr>
            <a:picLocks noChangeAspect="1"/>
          </p:cNvPicPr>
          <p:nvPr/>
        </p:nvPicPr>
        <p:blipFill>
          <a:blip r:embed="rId3"/>
          <a:stretch>
            <a:fillRect/>
          </a:stretch>
        </p:blipFill>
        <p:spPr>
          <a:xfrm>
            <a:off x="6557432" y="1576347"/>
            <a:ext cx="5173707" cy="3622476"/>
          </a:xfrm>
          <a:prstGeom prst="rect">
            <a:avLst/>
          </a:prstGeom>
        </p:spPr>
      </p:pic>
      <p:sp>
        <p:nvSpPr>
          <p:cNvPr id="5" name="Tekstfelt 4">
            <a:extLst>
              <a:ext uri="{FF2B5EF4-FFF2-40B4-BE49-F238E27FC236}">
                <a16:creationId xmlns:a16="http://schemas.microsoft.com/office/drawing/2014/main" id="{E2157A5F-1117-6C91-3812-8D77DF2E9D5E}"/>
              </a:ext>
            </a:extLst>
          </p:cNvPr>
          <p:cNvSpPr txBox="1"/>
          <p:nvPr/>
        </p:nvSpPr>
        <p:spPr>
          <a:xfrm>
            <a:off x="9866787" y="2259295"/>
            <a:ext cx="42672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ptos" panose="02110004020202020204"/>
                <a:ea typeface="+mn-ea"/>
                <a:cs typeface="+mn-cs"/>
              </a:rPr>
              <a:t>satse</a:t>
            </a:r>
          </a:p>
        </p:txBody>
      </p:sp>
      <p:sp>
        <p:nvSpPr>
          <p:cNvPr id="6" name="Tekstfelt 5">
            <a:extLst>
              <a:ext uri="{FF2B5EF4-FFF2-40B4-BE49-F238E27FC236}">
                <a16:creationId xmlns:a16="http://schemas.microsoft.com/office/drawing/2014/main" id="{8384C2DF-FAF9-94C1-E92F-D647EB23E252}"/>
              </a:ext>
            </a:extLst>
          </p:cNvPr>
          <p:cNvSpPr txBox="1"/>
          <p:nvPr/>
        </p:nvSpPr>
        <p:spPr>
          <a:xfrm>
            <a:off x="10279683" y="2259295"/>
            <a:ext cx="35939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ptos" panose="02110004020202020204"/>
                <a:ea typeface="+mn-ea"/>
                <a:cs typeface="+mn-cs"/>
              </a:rPr>
              <a:t>give</a:t>
            </a:r>
          </a:p>
        </p:txBody>
      </p:sp>
      <p:sp>
        <p:nvSpPr>
          <p:cNvPr id="7" name="Tekstfelt 6">
            <a:extLst>
              <a:ext uri="{FF2B5EF4-FFF2-40B4-BE49-F238E27FC236}">
                <a16:creationId xmlns:a16="http://schemas.microsoft.com/office/drawing/2014/main" id="{3D88D4E4-934B-EDCD-B965-D723E352C486}"/>
              </a:ext>
            </a:extLst>
          </p:cNvPr>
          <p:cNvSpPr txBox="1"/>
          <p:nvPr/>
        </p:nvSpPr>
        <p:spPr>
          <a:xfrm>
            <a:off x="9975787" y="2597648"/>
            <a:ext cx="59022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ptos" panose="02110004020202020204"/>
                <a:ea typeface="+mn-ea"/>
                <a:cs typeface="+mn-cs"/>
              </a:rPr>
              <a:t>prioritere</a:t>
            </a:r>
          </a:p>
        </p:txBody>
      </p:sp>
      <mc:AlternateContent xmlns:mc="http://schemas.openxmlformats.org/markup-compatibility/2006" xmlns:p14="http://schemas.microsoft.com/office/powerpoint/2010/main">
        <mc:Choice Requires="p14">
          <p:contentPart p14:bwMode="auto" r:id="rId4">
            <p14:nvContentPartPr>
              <p14:cNvPr id="8" name="Håndskrift 7">
                <a:extLst>
                  <a:ext uri="{FF2B5EF4-FFF2-40B4-BE49-F238E27FC236}">
                    <a16:creationId xmlns:a16="http://schemas.microsoft.com/office/drawing/2014/main" id="{D4BD2695-2D51-FB1C-D3EA-58862475E35D}"/>
                  </a:ext>
                </a:extLst>
              </p14:cNvPr>
              <p14:cNvContentPartPr/>
              <p14:nvPr/>
            </p14:nvContentPartPr>
            <p14:xfrm>
              <a:off x="9434471" y="3097736"/>
              <a:ext cx="999811" cy="350467"/>
            </p14:xfrm>
          </p:contentPart>
        </mc:Choice>
        <mc:Fallback xmlns="">
          <p:pic>
            <p:nvPicPr>
              <p:cNvPr id="8" name="Håndskrift 7">
                <a:extLst>
                  <a:ext uri="{FF2B5EF4-FFF2-40B4-BE49-F238E27FC236}">
                    <a16:creationId xmlns:a16="http://schemas.microsoft.com/office/drawing/2014/main" id="{D4BD2695-2D51-FB1C-D3EA-58862475E35D}"/>
                  </a:ext>
                </a:extLst>
              </p:cNvPr>
              <p:cNvPicPr/>
              <p:nvPr/>
            </p:nvPicPr>
            <p:blipFill>
              <a:blip r:embed="rId5"/>
              <a:stretch>
                <a:fillRect/>
              </a:stretch>
            </p:blipFill>
            <p:spPr>
              <a:xfrm>
                <a:off x="9421870" y="3085142"/>
                <a:ext cx="1025013" cy="37565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Håndskrift 9">
                <a:extLst>
                  <a:ext uri="{FF2B5EF4-FFF2-40B4-BE49-F238E27FC236}">
                    <a16:creationId xmlns:a16="http://schemas.microsoft.com/office/drawing/2014/main" id="{DFFCFA53-3E13-5016-3CBA-58BE1593278C}"/>
                  </a:ext>
                </a:extLst>
              </p14:cNvPr>
              <p14:cNvContentPartPr/>
              <p14:nvPr/>
            </p14:nvContentPartPr>
            <p14:xfrm>
              <a:off x="9842756" y="2111490"/>
              <a:ext cx="833917" cy="807231"/>
            </p14:xfrm>
          </p:contentPart>
        </mc:Choice>
        <mc:Fallback xmlns="">
          <p:pic>
            <p:nvPicPr>
              <p:cNvPr id="10" name="Håndskrift 9">
                <a:extLst>
                  <a:ext uri="{FF2B5EF4-FFF2-40B4-BE49-F238E27FC236}">
                    <a16:creationId xmlns:a16="http://schemas.microsoft.com/office/drawing/2014/main" id="{DFFCFA53-3E13-5016-3CBA-58BE1593278C}"/>
                  </a:ext>
                </a:extLst>
              </p:cNvPr>
              <p:cNvPicPr/>
              <p:nvPr/>
            </p:nvPicPr>
            <p:blipFill>
              <a:blip r:embed="rId7"/>
              <a:stretch>
                <a:fillRect/>
              </a:stretch>
            </p:blipFill>
            <p:spPr>
              <a:xfrm>
                <a:off x="9830159" y="2098894"/>
                <a:ext cx="859111" cy="83242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Håndskrift 10">
                <a:extLst>
                  <a:ext uri="{FF2B5EF4-FFF2-40B4-BE49-F238E27FC236}">
                    <a16:creationId xmlns:a16="http://schemas.microsoft.com/office/drawing/2014/main" id="{251B0D1E-6452-3D2B-2CB8-176D91BB9317}"/>
                  </a:ext>
                </a:extLst>
              </p14:cNvPr>
              <p14:cNvContentPartPr/>
              <p14:nvPr/>
            </p14:nvContentPartPr>
            <p14:xfrm>
              <a:off x="10651544" y="3152886"/>
              <a:ext cx="408286" cy="255957"/>
            </p14:xfrm>
          </p:contentPart>
        </mc:Choice>
        <mc:Fallback xmlns="">
          <p:pic>
            <p:nvPicPr>
              <p:cNvPr id="11" name="Håndskrift 10">
                <a:extLst>
                  <a:ext uri="{FF2B5EF4-FFF2-40B4-BE49-F238E27FC236}">
                    <a16:creationId xmlns:a16="http://schemas.microsoft.com/office/drawing/2014/main" id="{251B0D1E-6452-3D2B-2CB8-176D91BB9317}"/>
                  </a:ext>
                </a:extLst>
              </p:cNvPr>
              <p:cNvPicPr/>
              <p:nvPr/>
            </p:nvPicPr>
            <p:blipFill>
              <a:blip r:embed="rId9"/>
              <a:stretch>
                <a:fillRect/>
              </a:stretch>
            </p:blipFill>
            <p:spPr>
              <a:xfrm>
                <a:off x="10638954" y="3140304"/>
                <a:ext cx="433467" cy="281121"/>
              </a:xfrm>
              <a:prstGeom prst="rect">
                <a:avLst/>
              </a:prstGeom>
            </p:spPr>
          </p:pic>
        </mc:Fallback>
      </mc:AlternateContent>
      <p:grpSp>
        <p:nvGrpSpPr>
          <p:cNvPr id="15" name="Gruppe 14">
            <a:extLst>
              <a:ext uri="{FF2B5EF4-FFF2-40B4-BE49-F238E27FC236}">
                <a16:creationId xmlns:a16="http://schemas.microsoft.com/office/drawing/2014/main" id="{ACCE629F-6178-3502-B162-57AE872870DE}"/>
              </a:ext>
            </a:extLst>
          </p:cNvPr>
          <p:cNvGrpSpPr/>
          <p:nvPr/>
        </p:nvGrpSpPr>
        <p:grpSpPr>
          <a:xfrm>
            <a:off x="9606146" y="2681000"/>
            <a:ext cx="190355" cy="372928"/>
            <a:chOff x="8075160" y="2285133"/>
            <a:chExt cx="308160" cy="603720"/>
          </a:xfrm>
        </p:grpSpPr>
        <mc:AlternateContent xmlns:mc="http://schemas.openxmlformats.org/markup-compatibility/2006" xmlns:p14="http://schemas.microsoft.com/office/powerpoint/2010/main">
          <mc:Choice Requires="p14">
            <p:contentPart p14:bwMode="auto" r:id="rId10">
              <p14:nvContentPartPr>
                <p14:cNvPr id="12" name="Håndskrift 11">
                  <a:extLst>
                    <a:ext uri="{FF2B5EF4-FFF2-40B4-BE49-F238E27FC236}">
                      <a16:creationId xmlns:a16="http://schemas.microsoft.com/office/drawing/2014/main" id="{537917F3-6755-78E4-41D6-2147455991D7}"/>
                    </a:ext>
                  </a:extLst>
                </p14:cNvPr>
                <p14:cNvContentPartPr/>
                <p14:nvPr/>
              </p14:nvContentPartPr>
              <p14:xfrm>
                <a:off x="8075160" y="2285133"/>
                <a:ext cx="292680" cy="603720"/>
              </p14:xfrm>
            </p:contentPart>
          </mc:Choice>
          <mc:Fallback xmlns="">
            <p:pic>
              <p:nvPicPr>
                <p:cNvPr id="12" name="Håndskrift 11">
                  <a:extLst>
                    <a:ext uri="{FF2B5EF4-FFF2-40B4-BE49-F238E27FC236}">
                      <a16:creationId xmlns:a16="http://schemas.microsoft.com/office/drawing/2014/main" id="{537917F3-6755-78E4-41D6-2147455991D7}"/>
                    </a:ext>
                  </a:extLst>
                </p:cNvPr>
                <p:cNvPicPr/>
                <p:nvPr/>
              </p:nvPicPr>
              <p:blipFill>
                <a:blip r:embed="rId11"/>
                <a:stretch>
                  <a:fillRect/>
                </a:stretch>
              </p:blipFill>
              <p:spPr>
                <a:xfrm>
                  <a:off x="8046067" y="2255996"/>
                  <a:ext cx="350285" cy="66141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Håndskrift 12">
                  <a:extLst>
                    <a:ext uri="{FF2B5EF4-FFF2-40B4-BE49-F238E27FC236}">
                      <a16:creationId xmlns:a16="http://schemas.microsoft.com/office/drawing/2014/main" id="{1DB59982-AB04-80A4-90D9-31FFDFA8D31B}"/>
                    </a:ext>
                  </a:extLst>
                </p14:cNvPr>
                <p14:cNvContentPartPr/>
                <p14:nvPr/>
              </p14:nvContentPartPr>
              <p14:xfrm>
                <a:off x="8366400" y="2313933"/>
                <a:ext cx="16920" cy="112680"/>
              </p14:xfrm>
            </p:contentPart>
          </mc:Choice>
          <mc:Fallback xmlns="">
            <p:pic>
              <p:nvPicPr>
                <p:cNvPr id="13" name="Håndskrift 12">
                  <a:extLst>
                    <a:ext uri="{FF2B5EF4-FFF2-40B4-BE49-F238E27FC236}">
                      <a16:creationId xmlns:a16="http://schemas.microsoft.com/office/drawing/2014/main" id="{1DB59982-AB04-80A4-90D9-31FFDFA8D31B}"/>
                    </a:ext>
                  </a:extLst>
                </p:cNvPr>
                <p:cNvPicPr/>
                <p:nvPr/>
              </p:nvPicPr>
              <p:blipFill>
                <a:blip r:embed="rId13"/>
                <a:stretch>
                  <a:fillRect/>
                </a:stretch>
              </p:blipFill>
              <p:spPr>
                <a:xfrm>
                  <a:off x="8337228" y="2284892"/>
                  <a:ext cx="74681" cy="170182"/>
                </a:xfrm>
                <a:prstGeom prst="rect">
                  <a:avLst/>
                </a:prstGeom>
              </p:spPr>
            </p:pic>
          </mc:Fallback>
        </mc:AlternateContent>
      </p:grpSp>
      <p:grpSp>
        <p:nvGrpSpPr>
          <p:cNvPr id="19" name="Gruppe 18">
            <a:extLst>
              <a:ext uri="{FF2B5EF4-FFF2-40B4-BE49-F238E27FC236}">
                <a16:creationId xmlns:a16="http://schemas.microsoft.com/office/drawing/2014/main" id="{197DF0F1-513B-1E54-224F-5049073E14E7}"/>
              </a:ext>
            </a:extLst>
          </p:cNvPr>
          <p:cNvGrpSpPr/>
          <p:nvPr/>
        </p:nvGrpSpPr>
        <p:grpSpPr>
          <a:xfrm>
            <a:off x="10718925" y="2813092"/>
            <a:ext cx="199918" cy="278862"/>
            <a:chOff x="9876600" y="2498973"/>
            <a:chExt cx="323640" cy="451440"/>
          </a:xfrm>
        </p:grpSpPr>
        <mc:AlternateContent xmlns:mc="http://schemas.openxmlformats.org/markup-compatibility/2006" xmlns:p14="http://schemas.microsoft.com/office/powerpoint/2010/main">
          <mc:Choice Requires="p14">
            <p:contentPart p14:bwMode="auto" r:id="rId14">
              <p14:nvContentPartPr>
                <p14:cNvPr id="16" name="Håndskrift 15">
                  <a:extLst>
                    <a:ext uri="{FF2B5EF4-FFF2-40B4-BE49-F238E27FC236}">
                      <a16:creationId xmlns:a16="http://schemas.microsoft.com/office/drawing/2014/main" id="{F5C64B65-CA7C-BB4E-7576-43C1C68E905C}"/>
                    </a:ext>
                  </a:extLst>
                </p14:cNvPr>
                <p14:cNvContentPartPr/>
                <p14:nvPr/>
              </p14:nvContentPartPr>
              <p14:xfrm>
                <a:off x="9876600" y="2498973"/>
                <a:ext cx="220680" cy="451440"/>
              </p14:xfrm>
            </p:contentPart>
          </mc:Choice>
          <mc:Fallback xmlns="">
            <p:pic>
              <p:nvPicPr>
                <p:cNvPr id="16" name="Håndskrift 15">
                  <a:extLst>
                    <a:ext uri="{FF2B5EF4-FFF2-40B4-BE49-F238E27FC236}">
                      <a16:creationId xmlns:a16="http://schemas.microsoft.com/office/drawing/2014/main" id="{F5C64B65-CA7C-BB4E-7576-43C1C68E905C}"/>
                    </a:ext>
                  </a:extLst>
                </p:cNvPr>
                <p:cNvPicPr/>
                <p:nvPr/>
              </p:nvPicPr>
              <p:blipFill>
                <a:blip r:embed="rId15"/>
                <a:stretch>
                  <a:fillRect/>
                </a:stretch>
              </p:blipFill>
              <p:spPr>
                <a:xfrm>
                  <a:off x="9847487" y="2469848"/>
                  <a:ext cx="278325" cy="50910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Håndskrift 16">
                  <a:extLst>
                    <a:ext uri="{FF2B5EF4-FFF2-40B4-BE49-F238E27FC236}">
                      <a16:creationId xmlns:a16="http://schemas.microsoft.com/office/drawing/2014/main" id="{6D0D535A-1080-92FD-534C-7F46E5D146AB}"/>
                    </a:ext>
                  </a:extLst>
                </p14:cNvPr>
                <p14:cNvContentPartPr/>
                <p14:nvPr/>
              </p14:nvContentPartPr>
              <p14:xfrm>
                <a:off x="10111680" y="2833773"/>
                <a:ext cx="88560" cy="94320"/>
              </p14:xfrm>
            </p:contentPart>
          </mc:Choice>
          <mc:Fallback xmlns="">
            <p:pic>
              <p:nvPicPr>
                <p:cNvPr id="17" name="Håndskrift 16">
                  <a:extLst>
                    <a:ext uri="{FF2B5EF4-FFF2-40B4-BE49-F238E27FC236}">
                      <a16:creationId xmlns:a16="http://schemas.microsoft.com/office/drawing/2014/main" id="{6D0D535A-1080-92FD-534C-7F46E5D146AB}"/>
                    </a:ext>
                  </a:extLst>
                </p:cNvPr>
                <p:cNvPicPr/>
                <p:nvPr/>
              </p:nvPicPr>
              <p:blipFill>
                <a:blip r:embed="rId17"/>
                <a:stretch>
                  <a:fillRect/>
                </a:stretch>
              </p:blipFill>
              <p:spPr>
                <a:xfrm>
                  <a:off x="10082739" y="2804662"/>
                  <a:ext cx="145864" cy="151960"/>
                </a:xfrm>
                <a:prstGeom prst="rect">
                  <a:avLst/>
                </a:prstGeom>
              </p:spPr>
            </p:pic>
          </mc:Fallback>
        </mc:AlternateContent>
      </p:grpSp>
      <p:pic>
        <p:nvPicPr>
          <p:cNvPr id="21" name="Billede 20">
            <a:extLst>
              <a:ext uri="{FF2B5EF4-FFF2-40B4-BE49-F238E27FC236}">
                <a16:creationId xmlns:a16="http://schemas.microsoft.com/office/drawing/2014/main" id="{753EF534-2722-7037-A720-6E748A3B1473}"/>
              </a:ext>
            </a:extLst>
          </p:cNvPr>
          <p:cNvPicPr>
            <a:picLocks noChangeAspect="1"/>
          </p:cNvPicPr>
          <p:nvPr/>
        </p:nvPicPr>
        <p:blipFill>
          <a:blip r:embed="rId18"/>
          <a:stretch>
            <a:fillRect/>
          </a:stretch>
        </p:blipFill>
        <p:spPr>
          <a:xfrm>
            <a:off x="5032352" y="4684942"/>
            <a:ext cx="839783" cy="839783"/>
          </a:xfrm>
          <a:prstGeom prst="rect">
            <a:avLst/>
          </a:prstGeom>
        </p:spPr>
      </p:pic>
      <p:pic>
        <p:nvPicPr>
          <p:cNvPr id="22" name="Billede 21">
            <a:extLst>
              <a:ext uri="{FF2B5EF4-FFF2-40B4-BE49-F238E27FC236}">
                <a16:creationId xmlns:a16="http://schemas.microsoft.com/office/drawing/2014/main" id="{C3D7B8F8-5603-2C21-56CD-CCCDFF0F07DA}"/>
              </a:ext>
            </a:extLst>
          </p:cNvPr>
          <p:cNvPicPr>
            <a:picLocks noChangeAspect="1"/>
          </p:cNvPicPr>
          <p:nvPr/>
        </p:nvPicPr>
        <p:blipFill>
          <a:blip r:embed="rId19"/>
          <a:stretch>
            <a:fillRect/>
          </a:stretch>
        </p:blipFill>
        <p:spPr>
          <a:xfrm>
            <a:off x="5032352" y="3607835"/>
            <a:ext cx="839783" cy="839783"/>
          </a:xfrm>
          <a:prstGeom prst="rect">
            <a:avLst/>
          </a:prstGeom>
        </p:spPr>
      </p:pic>
      <p:pic>
        <p:nvPicPr>
          <p:cNvPr id="24" name="Billede 23">
            <a:extLst>
              <a:ext uri="{FF2B5EF4-FFF2-40B4-BE49-F238E27FC236}">
                <a16:creationId xmlns:a16="http://schemas.microsoft.com/office/drawing/2014/main" id="{BEE3A441-BEF5-988F-7016-A747BA0D24E9}"/>
              </a:ext>
            </a:extLst>
          </p:cNvPr>
          <p:cNvPicPr>
            <a:picLocks noChangeAspect="1"/>
          </p:cNvPicPr>
          <p:nvPr/>
        </p:nvPicPr>
        <p:blipFill>
          <a:blip r:embed="rId20"/>
          <a:stretch>
            <a:fillRect/>
          </a:stretch>
        </p:blipFill>
        <p:spPr>
          <a:xfrm>
            <a:off x="5032351" y="5730299"/>
            <a:ext cx="839783" cy="839783"/>
          </a:xfrm>
          <a:prstGeom prst="rect">
            <a:avLst/>
          </a:prstGeom>
        </p:spPr>
      </p:pic>
      <p:sp>
        <p:nvSpPr>
          <p:cNvPr id="26" name="Tekstfelt 25">
            <a:extLst>
              <a:ext uri="{FF2B5EF4-FFF2-40B4-BE49-F238E27FC236}">
                <a16:creationId xmlns:a16="http://schemas.microsoft.com/office/drawing/2014/main" id="{79E45523-E3E3-108F-DDB5-A949A4AF48BB}"/>
              </a:ext>
            </a:extLst>
          </p:cNvPr>
          <p:cNvSpPr txBox="1"/>
          <p:nvPr/>
        </p:nvSpPr>
        <p:spPr>
          <a:xfrm>
            <a:off x="6558146" y="5499087"/>
            <a:ext cx="6096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Aptos" panose="02110004020202020204"/>
                <a:ea typeface="+mn-ea"/>
                <a:cs typeface="+mn-cs"/>
              </a:rPr>
              <a:t>Fordele og ulemper ved de forskellige indstillinger?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Aptos" panose="02110004020202020204"/>
                <a:ea typeface="+mn-ea"/>
                <a:cs typeface="+mn-cs"/>
              </a:rPr>
              <a:t>Hvilke indstillinger giver gode, nye sætninger?</a:t>
            </a:r>
          </a:p>
        </p:txBody>
      </p:sp>
      <p:sp>
        <p:nvSpPr>
          <p:cNvPr id="27" name="Titel 1">
            <a:extLst>
              <a:ext uri="{FF2B5EF4-FFF2-40B4-BE49-F238E27FC236}">
                <a16:creationId xmlns:a16="http://schemas.microsoft.com/office/drawing/2014/main" id="{AFCF33DB-D6CA-B317-E9CA-98B49EADC8CB}"/>
              </a:ext>
            </a:extLst>
          </p:cNvPr>
          <p:cNvSpPr>
            <a:spLocks noGrp="1"/>
          </p:cNvSpPr>
          <p:nvPr>
            <p:ph type="title"/>
          </p:nvPr>
        </p:nvSpPr>
        <p:spPr>
          <a:xfrm>
            <a:off x="838200" y="365125"/>
            <a:ext cx="10515600" cy="1325563"/>
          </a:xfrm>
        </p:spPr>
        <p:txBody>
          <a:bodyPr/>
          <a:lstStyle/>
          <a:p>
            <a:r>
              <a:rPr lang="da-DK"/>
              <a:t>2. Leg med at lave sætninger</a:t>
            </a:r>
          </a:p>
        </p:txBody>
      </p:sp>
    </p:spTree>
    <p:extLst>
      <p:ext uri="{BB962C8B-B14F-4D97-AF65-F5344CB8AC3E}">
        <p14:creationId xmlns:p14="http://schemas.microsoft.com/office/powerpoint/2010/main" val="361461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A96DC-6877-4B42-58C1-59C47FDDA53A}"/>
              </a:ext>
            </a:extLst>
          </p:cNvPr>
          <p:cNvSpPr>
            <a:spLocks noGrp="1"/>
          </p:cNvSpPr>
          <p:nvPr>
            <p:ph type="title"/>
          </p:nvPr>
        </p:nvSpPr>
        <p:spPr/>
        <p:txBody>
          <a:bodyPr/>
          <a:lstStyle/>
          <a:p>
            <a:r>
              <a:rPr lang="da-DK"/>
              <a:t>Bias</a:t>
            </a:r>
          </a:p>
        </p:txBody>
      </p:sp>
      <p:sp>
        <p:nvSpPr>
          <p:cNvPr id="3" name="Pladsholder til indhold 2">
            <a:extLst>
              <a:ext uri="{FF2B5EF4-FFF2-40B4-BE49-F238E27FC236}">
                <a16:creationId xmlns:a16="http://schemas.microsoft.com/office/drawing/2014/main" id="{2BA3E084-8DDE-15FC-1528-BC5898732095}"/>
              </a:ext>
            </a:extLst>
          </p:cNvPr>
          <p:cNvSpPr>
            <a:spLocks noGrp="1"/>
          </p:cNvSpPr>
          <p:nvPr>
            <p:ph idx="1"/>
          </p:nvPr>
        </p:nvSpPr>
        <p:spPr>
          <a:xfrm>
            <a:off x="838200" y="1825625"/>
            <a:ext cx="7484165" cy="2044010"/>
          </a:xfrm>
        </p:spPr>
        <p:txBody>
          <a:bodyPr/>
          <a:lstStyle/>
          <a:p>
            <a:pPr marL="0" indent="0">
              <a:buNone/>
            </a:pPr>
            <a:r>
              <a:rPr lang="da-DK"/>
              <a:t>Bias er en systematisk skævhed, som medfører, at noget favoriseres på en uønsket måde.</a:t>
            </a:r>
          </a:p>
          <a:p>
            <a:endParaRPr lang="da-DK"/>
          </a:p>
          <a:p>
            <a:pPr marL="0" indent="0">
              <a:buNone/>
            </a:pPr>
            <a:r>
              <a:rPr lang="da-DK"/>
              <a:t>Hvordan opstår bias?</a:t>
            </a:r>
          </a:p>
          <a:p>
            <a:pPr marL="0" indent="0">
              <a:buNone/>
            </a:pPr>
            <a:endParaRPr lang="da-DK"/>
          </a:p>
          <a:p>
            <a:pPr marL="0" indent="0">
              <a:buNone/>
            </a:pPr>
            <a:endParaRPr lang="da-DK"/>
          </a:p>
          <a:p>
            <a:pPr marL="0" indent="0">
              <a:buNone/>
            </a:pPr>
            <a:endParaRPr lang="da-DK"/>
          </a:p>
        </p:txBody>
      </p:sp>
      <p:pic>
        <p:nvPicPr>
          <p:cNvPr id="4" name="Kvinder er ikke så meget værd som mænd_74BE37A6-3373-4E67-9772-A9787DA3A643.mp4">
            <a:hlinkClick r:id="" action="ppaction://media"/>
            <a:extLst>
              <a:ext uri="{FF2B5EF4-FFF2-40B4-BE49-F238E27FC236}">
                <a16:creationId xmlns:a16="http://schemas.microsoft.com/office/drawing/2014/main" id="{9755F67B-8F2F-EC46-5854-CA451E5888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80174" y="532794"/>
            <a:ext cx="2673626" cy="5792411"/>
          </a:xfrm>
          <a:prstGeom prst="rect">
            <a:avLst/>
          </a:prstGeom>
        </p:spPr>
      </p:pic>
      <p:pic>
        <p:nvPicPr>
          <p:cNvPr id="8" name="Billede 7">
            <a:extLst>
              <a:ext uri="{FF2B5EF4-FFF2-40B4-BE49-F238E27FC236}">
                <a16:creationId xmlns:a16="http://schemas.microsoft.com/office/drawing/2014/main" id="{50DDCE0D-65E2-C4B9-6FDB-87AF8F2407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1695" y="4821143"/>
            <a:ext cx="2813050" cy="1581005"/>
          </a:xfrm>
          <a:prstGeom prst="rect">
            <a:avLst/>
          </a:prstGeom>
        </p:spPr>
      </p:pic>
      <p:sp>
        <p:nvSpPr>
          <p:cNvPr id="10" name="Tekstfelt 9">
            <a:extLst>
              <a:ext uri="{FF2B5EF4-FFF2-40B4-BE49-F238E27FC236}">
                <a16:creationId xmlns:a16="http://schemas.microsoft.com/office/drawing/2014/main" id="{86D357AF-5CBC-C497-7AF0-09A893BD9C5A}"/>
              </a:ext>
            </a:extLst>
          </p:cNvPr>
          <p:cNvSpPr txBox="1"/>
          <p:nvPr/>
        </p:nvSpPr>
        <p:spPr>
          <a:xfrm>
            <a:off x="838200" y="5350036"/>
            <a:ext cx="6096000" cy="523220"/>
          </a:xfrm>
          <a:prstGeom prst="rect">
            <a:avLst/>
          </a:prstGeom>
          <a:noFill/>
        </p:spPr>
        <p:txBody>
          <a:bodyPr wrap="square">
            <a:spAutoFit/>
          </a:bodyPr>
          <a:lstStyle/>
          <a:p>
            <a:pPr marL="0" indent="0">
              <a:buNone/>
            </a:pPr>
            <a:r>
              <a:rPr lang="da-DK" sz="2800"/>
              <a:t>Hvad er „uønsket“?</a:t>
            </a:r>
          </a:p>
        </p:txBody>
      </p:sp>
    </p:spTree>
    <p:extLst>
      <p:ext uri="{BB962C8B-B14F-4D97-AF65-F5344CB8AC3E}">
        <p14:creationId xmlns:p14="http://schemas.microsoft.com/office/powerpoint/2010/main" val="191229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EC560A-2809-1886-1554-45488A2803B6}"/>
              </a:ext>
            </a:extLst>
          </p:cNvPr>
          <p:cNvSpPr>
            <a:spLocks noGrp="1"/>
          </p:cNvSpPr>
          <p:nvPr>
            <p:ph type="title"/>
          </p:nvPr>
        </p:nvSpPr>
        <p:spPr/>
        <p:txBody>
          <a:bodyPr/>
          <a:lstStyle/>
          <a:p>
            <a:r>
              <a:rPr lang="da-DK"/>
              <a:t>Hvad så med…?</a:t>
            </a:r>
          </a:p>
        </p:txBody>
      </p:sp>
      <p:sp>
        <p:nvSpPr>
          <p:cNvPr id="3" name="Pladsholder til indhold 2">
            <a:extLst>
              <a:ext uri="{FF2B5EF4-FFF2-40B4-BE49-F238E27FC236}">
                <a16:creationId xmlns:a16="http://schemas.microsoft.com/office/drawing/2014/main" id="{BA07D202-482C-057E-699A-2F87063B3305}"/>
              </a:ext>
            </a:extLst>
          </p:cNvPr>
          <p:cNvSpPr>
            <a:spLocks noGrp="1"/>
          </p:cNvSpPr>
          <p:nvPr>
            <p:ph idx="1"/>
          </p:nvPr>
        </p:nvSpPr>
        <p:spPr/>
        <p:txBody>
          <a:bodyPr>
            <a:normAutofit fontScale="55000" lnSpcReduction="20000"/>
          </a:bodyPr>
          <a:lstStyle/>
          <a:p>
            <a:pPr marL="0" indent="0">
              <a:buNone/>
            </a:pPr>
            <a:r>
              <a:rPr lang="da-DK"/>
              <a:t>Bagvedliggende teknologier</a:t>
            </a:r>
          </a:p>
          <a:p>
            <a:pPr>
              <a:lnSpc>
                <a:spcPct val="110000"/>
              </a:lnSpc>
            </a:pPr>
            <a:r>
              <a:rPr lang="da-DK" b="1"/>
              <a:t>Maskinlæring</a:t>
            </a:r>
            <a:r>
              <a:rPr lang="da-DK"/>
              <a:t>: Metoder til at opbygge en statistisk model, der automatisk finder mønstre i data, og som anvendes med store og komplekse datamængder.</a:t>
            </a:r>
          </a:p>
          <a:p>
            <a:pPr>
              <a:lnSpc>
                <a:spcPct val="110000"/>
              </a:lnSpc>
            </a:pPr>
            <a:r>
              <a:rPr lang="da-DK" b="1"/>
              <a:t>Neuralt netværk</a:t>
            </a:r>
            <a:r>
              <a:rPr lang="da-DK"/>
              <a:t>: Statistisk model, der består af mange simple enheder organiseret i lag, og som automatisk kan finde komplekse mønstre i data.</a:t>
            </a:r>
          </a:p>
          <a:p>
            <a:pPr>
              <a:lnSpc>
                <a:spcPct val="110000"/>
              </a:lnSpc>
            </a:pPr>
            <a:r>
              <a:rPr lang="da-DK" b="1"/>
              <a:t>GPT </a:t>
            </a:r>
            <a:r>
              <a:rPr lang="da-DK"/>
              <a:t>(generative </a:t>
            </a:r>
            <a:r>
              <a:rPr lang="da-DK" err="1"/>
              <a:t>pre-trained</a:t>
            </a:r>
            <a:r>
              <a:rPr lang="da-DK"/>
              <a:t> transformer): En maskinlæringsmodel baseret på neurale netværk, specialiseret i sprog, som kan generere tekst ved at forudsige sandsynlige fortsættelser af tekst.</a:t>
            </a:r>
          </a:p>
          <a:p>
            <a:pPr>
              <a:lnSpc>
                <a:spcPct val="110000"/>
              </a:lnSpc>
            </a:pPr>
            <a:r>
              <a:rPr lang="da-DK" b="1"/>
              <a:t>Transformer</a:t>
            </a:r>
            <a:r>
              <a:rPr lang="da-DK"/>
              <a:t>: En type neuralt netværk, der er designet til at behandle sekvenser af data, især sprog, ved selv at vurdere hvilke dele af inputtet der er mest relevante for hinanden.</a:t>
            </a:r>
          </a:p>
          <a:p>
            <a:endParaRPr lang="da-DK"/>
          </a:p>
          <a:p>
            <a:pPr marL="0" indent="0">
              <a:buNone/>
            </a:pPr>
            <a:r>
              <a:rPr lang="da-DK"/>
              <a:t>Hvad er så?</a:t>
            </a:r>
          </a:p>
          <a:p>
            <a:r>
              <a:rPr lang="da-DK" b="1"/>
              <a:t>Stor sprogmodel</a:t>
            </a:r>
            <a:r>
              <a:rPr lang="da-DK"/>
              <a:t>/Large Language Model (LLM) </a:t>
            </a:r>
          </a:p>
          <a:p>
            <a:r>
              <a:rPr lang="da-DK" b="1"/>
              <a:t>Samtalerobot</a:t>
            </a:r>
            <a:r>
              <a:rPr lang="da-DK"/>
              <a:t>/</a:t>
            </a:r>
            <a:r>
              <a:rPr lang="da-DK" err="1"/>
              <a:t>Chatbot</a:t>
            </a:r>
            <a:endParaRPr lang="da-DK"/>
          </a:p>
          <a:p>
            <a:r>
              <a:rPr lang="da-DK" b="1"/>
              <a:t>Kunstig intelligens</a:t>
            </a:r>
            <a:r>
              <a:rPr lang="da-DK"/>
              <a:t>/</a:t>
            </a:r>
            <a:r>
              <a:rPr lang="da-DK" err="1"/>
              <a:t>Artificial</a:t>
            </a:r>
            <a:r>
              <a:rPr lang="da-DK"/>
              <a:t> Intelligence (AI)</a:t>
            </a:r>
          </a:p>
          <a:p>
            <a:r>
              <a:rPr lang="da-DK" b="1"/>
              <a:t>Prompt</a:t>
            </a:r>
          </a:p>
        </p:txBody>
      </p:sp>
    </p:spTree>
    <p:extLst>
      <p:ext uri="{BB962C8B-B14F-4D97-AF65-F5344CB8AC3E}">
        <p14:creationId xmlns:p14="http://schemas.microsoft.com/office/powerpoint/2010/main" val="3026192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3C3AB-C701-42E4-DEA0-75818040A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9D0BF3-5A77-0D24-793C-69C1E48FCEA0}"/>
              </a:ext>
            </a:extLst>
          </p:cNvPr>
          <p:cNvSpPr>
            <a:spLocks noGrp="1"/>
          </p:cNvSpPr>
          <p:nvPr>
            <p:ph type="ctrTitle"/>
          </p:nvPr>
        </p:nvSpPr>
        <p:spPr/>
        <p:txBody>
          <a:bodyPr/>
          <a:lstStyle/>
          <a:p>
            <a:r>
              <a:rPr lang="da-DK" noProof="1"/>
              <a:t>B. Vi tager på en brugerrejse</a:t>
            </a:r>
          </a:p>
        </p:txBody>
      </p:sp>
      <p:sp>
        <p:nvSpPr>
          <p:cNvPr id="3" name="Content Placeholder 2">
            <a:extLst>
              <a:ext uri="{FF2B5EF4-FFF2-40B4-BE49-F238E27FC236}">
                <a16:creationId xmlns:a16="http://schemas.microsoft.com/office/drawing/2014/main" id="{B91F00AC-37FC-3372-7338-E10498709E19}"/>
              </a:ext>
            </a:extLst>
          </p:cNvPr>
          <p:cNvSpPr>
            <a:spLocks noGrp="1"/>
          </p:cNvSpPr>
          <p:nvPr>
            <p:ph type="subTitle" idx="1"/>
          </p:nvPr>
        </p:nvSpPr>
        <p:spPr/>
        <p:txBody>
          <a:bodyPr vert="horz" lIns="91440" tIns="45720" rIns="91440" bIns="45720" rtlCol="0" anchor="t">
            <a:normAutofit/>
          </a:bodyPr>
          <a:lstStyle/>
          <a:p>
            <a:endParaRPr lang="en-US"/>
          </a:p>
        </p:txBody>
      </p:sp>
    </p:spTree>
    <p:extLst>
      <p:ext uri="{BB962C8B-B14F-4D97-AF65-F5344CB8AC3E}">
        <p14:creationId xmlns:p14="http://schemas.microsoft.com/office/powerpoint/2010/main" val="2205174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tekst, skærmbillede, Digital sammensætning, Software til videospil&#10;&#10;AI-genereret indhold kan være ukorrekt.">
            <a:extLst>
              <a:ext uri="{FF2B5EF4-FFF2-40B4-BE49-F238E27FC236}">
                <a16:creationId xmlns:a16="http://schemas.microsoft.com/office/drawing/2014/main" id="{4D3E12F9-1F8C-EACD-0E98-A878B2EECCDD}"/>
              </a:ext>
            </a:extLst>
          </p:cNvPr>
          <p:cNvPicPr>
            <a:picLocks noChangeAspect="1"/>
          </p:cNvPicPr>
          <p:nvPr/>
        </p:nvPicPr>
        <p:blipFill>
          <a:blip r:embed="rId2"/>
          <a:srcRect l="13356" r="14383" b="1"/>
          <a:stretch>
            <a:fillRect/>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4AAFE10-D80E-CD40-AC81-70D3735DF297}"/>
              </a:ext>
            </a:extLst>
          </p:cNvPr>
          <p:cNvSpPr>
            <a:spLocks noGrp="1"/>
          </p:cNvSpPr>
          <p:nvPr>
            <p:ph type="title"/>
          </p:nvPr>
        </p:nvSpPr>
        <p:spPr>
          <a:xfrm>
            <a:off x="7884388" y="767292"/>
            <a:ext cx="3822189" cy="1899912"/>
          </a:xfrm>
        </p:spPr>
        <p:txBody>
          <a:bodyPr>
            <a:normAutofit/>
          </a:bodyPr>
          <a:lstStyle/>
          <a:p>
            <a:r>
              <a:rPr lang="da-DK" sz="3100" b="1"/>
              <a:t>En sociokulturel undersøgelse af vores brug af sprogmodeller</a:t>
            </a:r>
          </a:p>
        </p:txBody>
      </p:sp>
      <p:sp>
        <p:nvSpPr>
          <p:cNvPr id="3" name="Pladsholder til indhold 2">
            <a:extLst>
              <a:ext uri="{FF2B5EF4-FFF2-40B4-BE49-F238E27FC236}">
                <a16:creationId xmlns:a16="http://schemas.microsoft.com/office/drawing/2014/main" id="{241A477D-0236-34CA-A911-FB13DF5AF6B1}"/>
              </a:ext>
            </a:extLst>
          </p:cNvPr>
          <p:cNvSpPr>
            <a:spLocks noGrp="1"/>
          </p:cNvSpPr>
          <p:nvPr>
            <p:ph idx="1"/>
          </p:nvPr>
        </p:nvSpPr>
        <p:spPr>
          <a:xfrm>
            <a:off x="7884387" y="2786979"/>
            <a:ext cx="3469412" cy="3742762"/>
          </a:xfrm>
        </p:spPr>
        <p:txBody>
          <a:bodyPr vert="horz" lIns="91440" tIns="45720" rIns="91440" bIns="45720" rtlCol="0" anchor="t">
            <a:noAutofit/>
          </a:bodyPr>
          <a:lstStyle/>
          <a:p>
            <a:pPr marL="0" indent="0">
              <a:buNone/>
            </a:pPr>
            <a:r>
              <a:rPr lang="da-DK" sz="2400" i="1"/>
              <a:t>Hvem bruger sprogmodeller til hvad og i hvilke kontekster?</a:t>
            </a:r>
            <a:r>
              <a:rPr lang="da-DK" sz="2400"/>
              <a:t> Vi får overblik over vores brug af sprogmodeller på holdet.</a:t>
            </a:r>
          </a:p>
          <a:p>
            <a:pPr marL="0" indent="0">
              <a:buNone/>
            </a:pPr>
            <a:r>
              <a:rPr lang="da-DK" sz="2400"/>
              <a:t>Skriv i padlet 10 min.</a:t>
            </a:r>
          </a:p>
          <a:p>
            <a:pPr marL="0" indent="0">
              <a:buNone/>
            </a:pPr>
            <a:r>
              <a:rPr lang="da-DK" sz="2400"/>
              <a:t>Del jeres erfaringer, I har 5 til minutter diskussion.</a:t>
            </a:r>
          </a:p>
        </p:txBody>
      </p:sp>
    </p:spTree>
    <p:extLst>
      <p:ext uri="{BB962C8B-B14F-4D97-AF65-F5344CB8AC3E}">
        <p14:creationId xmlns:p14="http://schemas.microsoft.com/office/powerpoint/2010/main" val="3288730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C345D82A-D830-8337-C153-30A7086B7F37}"/>
              </a:ext>
            </a:extLst>
          </p:cNvPr>
          <p:cNvSpPr>
            <a:spLocks noGrp="1"/>
          </p:cNvSpPr>
          <p:nvPr>
            <p:ph idx="1"/>
          </p:nvPr>
        </p:nvSpPr>
        <p:spPr>
          <a:xfrm>
            <a:off x="4380855" y="703405"/>
            <a:ext cx="3427283" cy="5465165"/>
          </a:xfrm>
        </p:spPr>
        <p:txBody>
          <a:bodyPr vert="horz" lIns="91440" tIns="45720" rIns="91440" bIns="45720" rtlCol="0" anchor="t">
            <a:noAutofit/>
          </a:bodyPr>
          <a:lstStyle/>
          <a:p>
            <a:pPr marL="0" indent="0">
              <a:buNone/>
            </a:pPr>
            <a:r>
              <a:rPr lang="da-DK" sz="3200" b="1" noProof="1"/>
              <a:t>Brug af sprogmodeller</a:t>
            </a:r>
          </a:p>
          <a:p>
            <a:pPr marL="0" indent="0">
              <a:buNone/>
            </a:pPr>
            <a:r>
              <a:rPr lang="da-DK" sz="2400" noProof="1"/>
              <a:t>Brugsanalysen interesserer sig for, hvordan teknologien faktisk bruges. Der er fokus på, hvordan teknologien påvirker brugerens daglige aktiviteter. </a:t>
            </a:r>
          </a:p>
          <a:p>
            <a:pPr marL="0" indent="0">
              <a:buNone/>
            </a:pPr>
            <a:r>
              <a:rPr lang="da-DK" sz="2400" noProof="1"/>
              <a:t>Vi undersøger adfærd, oplevelse og kontekst.</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kstfelt 3">
            <a:extLst>
              <a:ext uri="{FF2B5EF4-FFF2-40B4-BE49-F238E27FC236}">
                <a16:creationId xmlns:a16="http://schemas.microsoft.com/office/drawing/2014/main" id="{A35588C8-F83D-2EE4-999E-1BDC24E6CB54}"/>
              </a:ext>
            </a:extLst>
          </p:cNvPr>
          <p:cNvSpPr txBox="1"/>
          <p:nvPr/>
        </p:nvSpPr>
        <p:spPr>
          <a:xfrm>
            <a:off x="8462187" y="703406"/>
            <a:ext cx="3421462" cy="58031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Bef>
                <a:spcPts val="1000"/>
              </a:spcBef>
            </a:pPr>
            <a:r>
              <a:rPr lang="da-DK" sz="1500" b="1" noProof="1"/>
              <a:t>Adfærd</a:t>
            </a:r>
            <a:endParaRPr lang="da-DK" sz="1500" noProof="1"/>
          </a:p>
          <a:p>
            <a:pPr marL="228600" indent="-228600">
              <a:lnSpc>
                <a:spcPct val="90000"/>
              </a:lnSpc>
              <a:spcBef>
                <a:spcPts val="1000"/>
              </a:spcBef>
              <a:buFont typeface="Arial" panose="020B0604020202020204" pitchFamily="34" charset="0"/>
              <a:buChar char="•"/>
            </a:pPr>
            <a:r>
              <a:rPr lang="da-DK" sz="1500" noProof="1"/>
              <a:t>Hvilke handlinger udfører brugeren i </a:t>
            </a:r>
            <a:r>
              <a:rPr lang="da-DK" sz="1600" noProof="1"/>
              <a:t>teknologien</a:t>
            </a:r>
            <a:r>
              <a:rPr lang="da-DK" sz="1500" noProof="1"/>
              <a:t>?</a:t>
            </a:r>
          </a:p>
          <a:p>
            <a:pPr marL="228600" indent="-228600">
              <a:lnSpc>
                <a:spcPct val="90000"/>
              </a:lnSpc>
              <a:spcBef>
                <a:spcPts val="1000"/>
              </a:spcBef>
              <a:buFont typeface="Arial" panose="020B0604020202020204" pitchFamily="34" charset="0"/>
              <a:buChar char="•"/>
            </a:pPr>
            <a:r>
              <a:rPr lang="da-DK" sz="1500" noProof="1"/>
              <a:t>Hvilke (nye) vaner skaber </a:t>
            </a:r>
            <a:r>
              <a:rPr lang="da-DK" sz="1600" noProof="1"/>
              <a:t>teknologien</a:t>
            </a:r>
            <a:r>
              <a:rPr lang="da-DK" sz="1500" noProof="1"/>
              <a:t>?</a:t>
            </a:r>
          </a:p>
          <a:p>
            <a:pPr>
              <a:lnSpc>
                <a:spcPct val="90000"/>
              </a:lnSpc>
              <a:spcBef>
                <a:spcPts val="1000"/>
              </a:spcBef>
            </a:pPr>
            <a:r>
              <a:rPr lang="da-DK" sz="1500" b="1" noProof="1"/>
              <a:t>Oplevelse</a:t>
            </a:r>
            <a:endParaRPr lang="da-DK" sz="1500" noProof="1"/>
          </a:p>
          <a:p>
            <a:pPr marL="228600" indent="-228600">
              <a:lnSpc>
                <a:spcPct val="90000"/>
              </a:lnSpc>
              <a:spcBef>
                <a:spcPts val="1000"/>
              </a:spcBef>
              <a:buFont typeface="Arial" panose="020B0604020202020204" pitchFamily="34" charset="0"/>
              <a:buChar char="•"/>
            </a:pPr>
            <a:r>
              <a:rPr lang="da-DK" sz="1500" noProof="1"/>
              <a:t>Hvordan opleves </a:t>
            </a:r>
            <a:r>
              <a:rPr lang="da-DK" sz="1600" noProof="1"/>
              <a:t>teknologien </a:t>
            </a:r>
            <a:r>
              <a:rPr lang="da-DK" sz="1500" noProof="1"/>
              <a:t>af brugeren?</a:t>
            </a:r>
          </a:p>
          <a:p>
            <a:pPr marL="228600" indent="-228600">
              <a:lnSpc>
                <a:spcPct val="90000"/>
              </a:lnSpc>
              <a:spcBef>
                <a:spcPts val="1000"/>
              </a:spcBef>
              <a:buFont typeface="Arial" panose="020B0604020202020204" pitchFamily="34" charset="0"/>
              <a:buChar char="•"/>
            </a:pPr>
            <a:r>
              <a:rPr lang="da-DK" sz="1500" noProof="1"/>
              <a:t>Hvordan føles det at bruge </a:t>
            </a:r>
            <a:r>
              <a:rPr lang="da-DK" sz="1600" noProof="1"/>
              <a:t>teknologien</a:t>
            </a:r>
            <a:r>
              <a:rPr lang="da-DK" sz="1500" noProof="1"/>
              <a:t>?</a:t>
            </a:r>
          </a:p>
          <a:p>
            <a:pPr marL="228600" indent="-228600">
              <a:lnSpc>
                <a:spcPct val="90000"/>
              </a:lnSpc>
              <a:spcBef>
                <a:spcPts val="1000"/>
              </a:spcBef>
              <a:buFont typeface="Arial" panose="020B0604020202020204" pitchFamily="34" charset="0"/>
              <a:buChar char="•"/>
            </a:pPr>
            <a:r>
              <a:rPr lang="da-DK" sz="1500" noProof="1"/>
              <a:t>Hvilke adjektiver beskriver </a:t>
            </a:r>
            <a:r>
              <a:rPr lang="da-DK" sz="1600" noProof="1"/>
              <a:t>teknologien</a:t>
            </a:r>
            <a:r>
              <a:rPr lang="da-DK" sz="1500" noProof="1"/>
              <a:t>?</a:t>
            </a:r>
          </a:p>
          <a:p>
            <a:pPr>
              <a:lnSpc>
                <a:spcPct val="90000"/>
              </a:lnSpc>
              <a:spcBef>
                <a:spcPts val="1000"/>
              </a:spcBef>
            </a:pPr>
            <a:r>
              <a:rPr lang="da-DK" sz="1500" b="1" noProof="1"/>
              <a:t>Kontekst</a:t>
            </a:r>
            <a:endParaRPr lang="da-DK" sz="1500" noProof="1"/>
          </a:p>
          <a:p>
            <a:pPr marL="228600" indent="-228600">
              <a:lnSpc>
                <a:spcPct val="90000"/>
              </a:lnSpc>
              <a:spcBef>
                <a:spcPts val="1000"/>
              </a:spcBef>
              <a:buFont typeface="Arial" panose="020B0604020202020204" pitchFamily="34" charset="0"/>
              <a:buChar char="•"/>
            </a:pPr>
            <a:r>
              <a:rPr lang="da-DK" sz="1500" noProof="1"/>
              <a:t>Hvordan indgår </a:t>
            </a:r>
            <a:r>
              <a:rPr lang="da-DK" sz="1600" noProof="1"/>
              <a:t>teknologien </a:t>
            </a:r>
            <a:r>
              <a:rPr lang="da-DK" sz="1500" noProof="1"/>
              <a:t>som en del af en kontekst?</a:t>
            </a:r>
          </a:p>
          <a:p>
            <a:pPr marL="228600" indent="-228600">
              <a:lnSpc>
                <a:spcPct val="90000"/>
              </a:lnSpc>
              <a:spcBef>
                <a:spcPts val="1000"/>
              </a:spcBef>
              <a:buFont typeface="Arial" panose="020B0604020202020204" pitchFamily="34" charset="0"/>
              <a:buChar char="•"/>
            </a:pPr>
            <a:r>
              <a:rPr lang="da-DK" sz="1500" noProof="1"/>
              <a:t>Påvirker </a:t>
            </a:r>
            <a:r>
              <a:rPr lang="da-DK" sz="1600" noProof="1"/>
              <a:t>teknologien </a:t>
            </a:r>
            <a:r>
              <a:rPr lang="da-DK" sz="1500" noProof="1"/>
              <a:t>eksisterende situationer og aktiviteter?</a:t>
            </a:r>
          </a:p>
          <a:p>
            <a:pPr marL="228600" indent="-228600">
              <a:lnSpc>
                <a:spcPct val="90000"/>
              </a:lnSpc>
              <a:spcBef>
                <a:spcPts val="1000"/>
              </a:spcBef>
              <a:buFont typeface="Arial" panose="020B0604020202020204" pitchFamily="34" charset="0"/>
              <a:buChar char="•"/>
            </a:pPr>
            <a:r>
              <a:rPr lang="da-DK" sz="1500" noProof="1"/>
              <a:t>Skaber </a:t>
            </a:r>
            <a:r>
              <a:rPr lang="da-DK" sz="1600" noProof="1"/>
              <a:t>teknologien </a:t>
            </a:r>
            <a:r>
              <a:rPr lang="da-DK" sz="1500" noProof="1"/>
              <a:t>nye situationer og aktiviteter?</a:t>
            </a:r>
          </a:p>
          <a:p>
            <a:pPr indent="-228600">
              <a:lnSpc>
                <a:spcPct val="90000"/>
              </a:lnSpc>
              <a:buFont typeface="Arial" panose="020B0604020202020204" pitchFamily="34" charset="0"/>
              <a:buChar char="•"/>
            </a:pPr>
            <a:endParaRPr lang="da-DK" sz="1500" noProof="1"/>
          </a:p>
        </p:txBody>
      </p:sp>
      <p:pic>
        <p:nvPicPr>
          <p:cNvPr id="5" name="Billede 4" descr="Om - Ole Sejer Iversen">
            <a:extLst>
              <a:ext uri="{FF2B5EF4-FFF2-40B4-BE49-F238E27FC236}">
                <a16:creationId xmlns:a16="http://schemas.microsoft.com/office/drawing/2014/main" id="{5409249C-24D8-6BC4-CDD9-AF33515A9BF1}"/>
              </a:ext>
            </a:extLst>
          </p:cNvPr>
          <p:cNvPicPr>
            <a:picLocks noChangeAspect="1"/>
          </p:cNvPicPr>
          <p:nvPr/>
        </p:nvPicPr>
        <p:blipFill>
          <a:blip r:embed="rId3"/>
          <a:stretch>
            <a:fillRect/>
          </a:stretch>
        </p:blipFill>
        <p:spPr>
          <a:xfrm>
            <a:off x="954944" y="1857516"/>
            <a:ext cx="2152045" cy="3147502"/>
          </a:xfrm>
          <a:prstGeom prst="rect">
            <a:avLst/>
          </a:prstGeom>
        </p:spPr>
      </p:pic>
      <p:sp>
        <p:nvSpPr>
          <p:cNvPr id="6" name="Tekstfelt 5">
            <a:extLst>
              <a:ext uri="{FF2B5EF4-FFF2-40B4-BE49-F238E27FC236}">
                <a16:creationId xmlns:a16="http://schemas.microsoft.com/office/drawing/2014/main" id="{4B2144A6-C8ED-458A-DB9E-89F353B68188}"/>
              </a:ext>
            </a:extLst>
          </p:cNvPr>
          <p:cNvSpPr txBox="1"/>
          <p:nvPr/>
        </p:nvSpPr>
        <p:spPr>
          <a:xfrm>
            <a:off x="6791203" y="6642556"/>
            <a:ext cx="2677336" cy="215444"/>
          </a:xfrm>
          <a:prstGeom prst="rect">
            <a:avLst/>
          </a:prstGeom>
          <a:noFill/>
        </p:spPr>
        <p:txBody>
          <a:bodyPr wrap="none" rtlCol="0">
            <a:spAutoFit/>
          </a:bodyPr>
          <a:lstStyle/>
          <a:p>
            <a:r>
              <a:rPr lang="da-DK" sz="800">
                <a:solidFill>
                  <a:schemeClr val="bg1">
                    <a:lumMod val="65000"/>
                  </a:schemeClr>
                </a:solidFill>
              </a:rPr>
              <a:t>Omformuleret fra </a:t>
            </a:r>
            <a:r>
              <a:rPr lang="da-DK" sz="800" i="1">
                <a:solidFill>
                  <a:schemeClr val="bg1">
                    <a:lumMod val="65000"/>
                  </a:schemeClr>
                </a:solidFill>
              </a:rPr>
              <a:t>En designtilgang til teknologiforståelse</a:t>
            </a:r>
          </a:p>
        </p:txBody>
      </p:sp>
    </p:spTree>
    <p:extLst>
      <p:ext uri="{BB962C8B-B14F-4D97-AF65-F5344CB8AC3E}">
        <p14:creationId xmlns:p14="http://schemas.microsoft.com/office/powerpoint/2010/main" val="3336022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E8C5E-5CE7-0870-A7E7-34DDAE8342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2B5F34-0E96-6A55-5488-72E1F00C0F70}"/>
              </a:ext>
            </a:extLst>
          </p:cNvPr>
          <p:cNvSpPr>
            <a:spLocks noGrp="1"/>
          </p:cNvSpPr>
          <p:nvPr>
            <p:ph type="title"/>
          </p:nvPr>
        </p:nvSpPr>
        <p:spPr>
          <a:xfrm>
            <a:off x="711200" y="-2336"/>
            <a:ext cx="10515600" cy="1325563"/>
          </a:xfrm>
        </p:spPr>
        <p:txBody>
          <a:bodyPr/>
          <a:lstStyle/>
          <a:p>
            <a:r>
              <a:rPr lang="da-DK"/>
              <a:t>Hvad er en brugerrejse?</a:t>
            </a:r>
          </a:p>
        </p:txBody>
      </p:sp>
      <p:sp>
        <p:nvSpPr>
          <p:cNvPr id="3" name="Pladsholder til indhold 2">
            <a:extLst>
              <a:ext uri="{FF2B5EF4-FFF2-40B4-BE49-F238E27FC236}">
                <a16:creationId xmlns:a16="http://schemas.microsoft.com/office/drawing/2014/main" id="{D4963F8D-669C-4DCF-60E4-897B30119C4F}"/>
              </a:ext>
            </a:extLst>
          </p:cNvPr>
          <p:cNvSpPr>
            <a:spLocks noGrp="1"/>
          </p:cNvSpPr>
          <p:nvPr>
            <p:ph idx="1"/>
          </p:nvPr>
        </p:nvSpPr>
        <p:spPr>
          <a:xfrm>
            <a:off x="838200" y="1317911"/>
            <a:ext cx="4161143" cy="4296393"/>
          </a:xfrm>
        </p:spPr>
        <p:txBody>
          <a:bodyPr vert="horz" lIns="91440" tIns="45720" rIns="91440" bIns="45720" rtlCol="0" anchor="t">
            <a:normAutofit fontScale="85000" lnSpcReduction="20000"/>
          </a:bodyPr>
          <a:lstStyle/>
          <a:p>
            <a:pPr marL="0" indent="0">
              <a:buNone/>
            </a:pPr>
            <a:endParaRPr lang="da-DK"/>
          </a:p>
          <a:p>
            <a:pPr marL="0" indent="0">
              <a:buNone/>
            </a:pPr>
            <a:r>
              <a:rPr lang="da-DK">
                <a:ea typeface="+mn-lt"/>
                <a:cs typeface="+mn-lt"/>
              </a:rPr>
              <a:t>Brugerrejser giver indblik i de </a:t>
            </a:r>
            <a:r>
              <a:rPr lang="da-DK" b="1">
                <a:ea typeface="+mn-lt"/>
                <a:cs typeface="+mn-lt"/>
              </a:rPr>
              <a:t>interaktioner og oplevelser brugeren har</a:t>
            </a:r>
            <a:r>
              <a:rPr lang="da-DK">
                <a:ea typeface="+mn-lt"/>
                <a:cs typeface="+mn-lt"/>
              </a:rPr>
              <a:t> på sin rejse gennem et system, en service eller ved interaktion med et produkt. Det er afgørende i udvikling af teknologier og systemers design.</a:t>
            </a:r>
          </a:p>
          <a:p>
            <a:pPr marL="0" indent="0">
              <a:buNone/>
            </a:pPr>
            <a:r>
              <a:rPr lang="da-DK">
                <a:ea typeface="+mn-lt"/>
                <a:cs typeface="+mn-lt"/>
              </a:rPr>
              <a:t>Brugerrejsen skaber et fælles overblik, og hjælper jer samtidigt til at identificere både udfordringer og muligheder for forbedringer.</a:t>
            </a:r>
            <a:endParaRPr lang="da-DK"/>
          </a:p>
        </p:txBody>
      </p:sp>
      <p:pic>
        <p:nvPicPr>
          <p:cNvPr id="4" name="Picture 3">
            <a:extLst>
              <a:ext uri="{FF2B5EF4-FFF2-40B4-BE49-F238E27FC236}">
                <a16:creationId xmlns:a16="http://schemas.microsoft.com/office/drawing/2014/main" id="{604FA377-47C2-92C0-776A-F759AF090F76}"/>
              </a:ext>
            </a:extLst>
          </p:cNvPr>
          <p:cNvPicPr>
            <a:picLocks noChangeAspect="1"/>
          </p:cNvPicPr>
          <p:nvPr/>
        </p:nvPicPr>
        <p:blipFill>
          <a:blip r:embed="rId2"/>
          <a:stretch>
            <a:fillRect/>
          </a:stretch>
        </p:blipFill>
        <p:spPr>
          <a:xfrm>
            <a:off x="5533926" y="1164565"/>
            <a:ext cx="6400640" cy="4543246"/>
          </a:xfrm>
          <a:prstGeom prst="rect">
            <a:avLst/>
          </a:prstGeom>
        </p:spPr>
      </p:pic>
      <p:sp>
        <p:nvSpPr>
          <p:cNvPr id="5" name="TextBox 4">
            <a:extLst>
              <a:ext uri="{FF2B5EF4-FFF2-40B4-BE49-F238E27FC236}">
                <a16:creationId xmlns:a16="http://schemas.microsoft.com/office/drawing/2014/main" id="{07A803E6-F4F0-172A-D692-6017FC141BF5}"/>
              </a:ext>
            </a:extLst>
          </p:cNvPr>
          <p:cNvSpPr txBox="1"/>
          <p:nvPr/>
        </p:nvSpPr>
        <p:spPr>
          <a:xfrm>
            <a:off x="9777211" y="5929648"/>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hlinkClick r:id="rId3"/>
              </a:rPr>
              <a:t>Brugerrejse</a:t>
            </a:r>
            <a:r>
              <a:rPr lang="en-US">
                <a:hlinkClick r:id="rId3"/>
              </a:rPr>
              <a:t> | CFIA</a:t>
            </a:r>
            <a:endParaRPr lang="en-US"/>
          </a:p>
          <a:p>
            <a:pPr algn="ctr"/>
            <a:endParaRPr lang="en-US"/>
          </a:p>
        </p:txBody>
      </p:sp>
    </p:spTree>
    <p:extLst>
      <p:ext uri="{BB962C8B-B14F-4D97-AF65-F5344CB8AC3E}">
        <p14:creationId xmlns:p14="http://schemas.microsoft.com/office/powerpoint/2010/main" val="2397176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4B0DB2-4717-8940-1873-58248BC236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F0245A8-E3E9-611F-D503-7CA5A9B64EF1}"/>
              </a:ext>
            </a:extLst>
          </p:cNvPr>
          <p:cNvSpPr>
            <a:spLocks noGrp="1"/>
          </p:cNvSpPr>
          <p:nvPr>
            <p:ph type="title"/>
          </p:nvPr>
        </p:nvSpPr>
        <p:spPr>
          <a:xfrm>
            <a:off x="639955" y="325845"/>
            <a:ext cx="10411402" cy="854204"/>
          </a:xfrm>
        </p:spPr>
        <p:txBody>
          <a:bodyPr vert="horz" lIns="91440" tIns="45720" rIns="91440" bIns="45720" rtlCol="0" anchor="b">
            <a:noAutofit/>
          </a:bodyPr>
          <a:lstStyle/>
          <a:p>
            <a:r>
              <a:rPr lang="da-DK" noProof="1"/>
              <a:t>Brugerrejse</a:t>
            </a:r>
            <a:r>
              <a:rPr lang="da-DK" kern="1200" noProof="1">
                <a:latin typeface="+mj-lt"/>
                <a:ea typeface="+mj-ea"/>
                <a:cs typeface="+mj-cs"/>
              </a:rPr>
              <a:t> med en </a:t>
            </a:r>
            <a:r>
              <a:rPr lang="da-DK" noProof="1"/>
              <a:t>stor sprogmodel</a:t>
            </a:r>
            <a:endParaRPr lang="da-DK" kern="1200" noProof="1">
              <a:latin typeface="+mj-lt"/>
            </a:endParaRPr>
          </a:p>
        </p:txBody>
      </p:sp>
      <p:sp>
        <p:nvSpPr>
          <p:cNvPr id="4" name="Tekstfelt 3">
            <a:extLst>
              <a:ext uri="{FF2B5EF4-FFF2-40B4-BE49-F238E27FC236}">
                <a16:creationId xmlns:a16="http://schemas.microsoft.com/office/drawing/2014/main" id="{81265354-E4A2-9D24-1168-F9F8B423C9D0}"/>
              </a:ext>
            </a:extLst>
          </p:cNvPr>
          <p:cNvSpPr txBox="1"/>
          <p:nvPr/>
        </p:nvSpPr>
        <p:spPr>
          <a:xfrm>
            <a:off x="639955" y="1400728"/>
            <a:ext cx="3455821" cy="494697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da-DK" sz="2800" b="1" noProof="1">
                <a:latin typeface="Aptos"/>
              </a:rPr>
              <a:t>Skriveordre</a:t>
            </a:r>
            <a:endParaRPr lang="en-US" dirty="0">
              <a:latin typeface="Aptos"/>
            </a:endParaRPr>
          </a:p>
          <a:p>
            <a:pPr>
              <a:lnSpc>
                <a:spcPct val="90000"/>
              </a:lnSpc>
              <a:spcAft>
                <a:spcPts val="600"/>
              </a:spcAft>
            </a:pPr>
            <a:r>
              <a:rPr lang="da-DK" sz="2200" noProof="1"/>
              <a:t>Skriv en kort fagtekst om ulven i Danmark i samspil med en sprogmodel efter eget valg. </a:t>
            </a:r>
            <a:r>
              <a:rPr lang="da-DK" sz="2200" dirty="0"/>
              <a:t>Teksten skal være informativ, let at forstå og indeholde en overskrift.</a:t>
            </a:r>
            <a:endParaRPr lang="en-US" sz="2200" dirty="0"/>
          </a:p>
          <a:p>
            <a:pPr>
              <a:lnSpc>
                <a:spcPct val="90000"/>
              </a:lnSpc>
              <a:spcAft>
                <a:spcPts val="600"/>
              </a:spcAft>
            </a:pPr>
            <a:r>
              <a:rPr lang="da-DK" sz="2200" noProof="1"/>
              <a:t>Skriv eller tegn jeres refleksioner over brugerrejsen i den udleverede skabelon. Brug "Vejledning til brugerrejse" samt "Skabelon til brugerrejse"</a:t>
            </a:r>
            <a:endParaRPr lang="en-US" sz="2200" dirty="0"/>
          </a:p>
          <a:p>
            <a:pPr>
              <a:lnSpc>
                <a:spcPct val="90000"/>
              </a:lnSpc>
              <a:spcAft>
                <a:spcPts val="600"/>
              </a:spcAft>
            </a:pPr>
            <a:endParaRPr lang="da-DK" sz="2800" noProof="1"/>
          </a:p>
          <a:p>
            <a:pPr indent="-228600">
              <a:lnSpc>
                <a:spcPct val="90000"/>
              </a:lnSpc>
              <a:spcAft>
                <a:spcPts val="600"/>
              </a:spcAft>
              <a:buFont typeface="Arial" panose="020B0604020202020204" pitchFamily="34" charset="0"/>
              <a:buChar char="•"/>
            </a:pPr>
            <a:endParaRPr lang="da-DK" sz="2800" b="1" u="sng" noProof="1"/>
          </a:p>
        </p:txBody>
      </p:sp>
      <p:pic>
        <p:nvPicPr>
          <p:cNvPr id="8" name="Billede 7" descr="Et billede, der indeholder tekst, skærmbillede, diagram, Kurve&#10;&#10;AI-genereret indhold kan være ukorrekt.">
            <a:extLst>
              <a:ext uri="{FF2B5EF4-FFF2-40B4-BE49-F238E27FC236}">
                <a16:creationId xmlns:a16="http://schemas.microsoft.com/office/drawing/2014/main" id="{DED037ED-BC0A-B3F2-8C3F-7B5B8A095CC1}"/>
              </a:ext>
            </a:extLst>
          </p:cNvPr>
          <p:cNvPicPr>
            <a:picLocks noChangeAspect="1"/>
          </p:cNvPicPr>
          <p:nvPr/>
        </p:nvPicPr>
        <p:blipFill>
          <a:blip r:embed="rId2"/>
          <a:srcRect l="-868" t="9917" r="868" b="-621"/>
          <a:stretch>
            <a:fillRect/>
          </a:stretch>
        </p:blipFill>
        <p:spPr>
          <a:xfrm>
            <a:off x="3948594" y="2315825"/>
            <a:ext cx="8008870" cy="4031875"/>
          </a:xfrm>
          <a:prstGeom prst="rect">
            <a:avLst/>
          </a:prstGeom>
        </p:spPr>
      </p:pic>
      <p:grpSp>
        <p:nvGrpSpPr>
          <p:cNvPr id="16" name="Group 15">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7" name="Rectangle 16">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Billede 5" descr="ULV HOVED IKON LOGO Stock-vektor (royaltyfri) 1198433839 | Shutterstock">
            <a:extLst>
              <a:ext uri="{FF2B5EF4-FFF2-40B4-BE49-F238E27FC236}">
                <a16:creationId xmlns:a16="http://schemas.microsoft.com/office/drawing/2014/main" id="{67F5BB4A-F3D2-FB2C-33C9-A701193C2647}"/>
              </a:ext>
            </a:extLst>
          </p:cNvPr>
          <p:cNvPicPr>
            <a:picLocks noChangeAspect="1"/>
          </p:cNvPicPr>
          <p:nvPr/>
        </p:nvPicPr>
        <p:blipFill>
          <a:blip r:embed="rId3"/>
          <a:srcRect l="18670" t="15939" r="18189" b="18296"/>
          <a:stretch>
            <a:fillRect/>
          </a:stretch>
        </p:blipFill>
        <p:spPr>
          <a:xfrm>
            <a:off x="10397674" y="533091"/>
            <a:ext cx="1563686" cy="1781793"/>
          </a:xfrm>
          <a:prstGeom prst="rect">
            <a:avLst/>
          </a:prstGeom>
        </p:spPr>
      </p:pic>
    </p:spTree>
    <p:extLst>
      <p:ext uri="{BB962C8B-B14F-4D97-AF65-F5344CB8AC3E}">
        <p14:creationId xmlns:p14="http://schemas.microsoft.com/office/powerpoint/2010/main" val="3888252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lede 2">
            <a:extLst>
              <a:ext uri="{FF2B5EF4-FFF2-40B4-BE49-F238E27FC236}">
                <a16:creationId xmlns:a16="http://schemas.microsoft.com/office/drawing/2014/main" id="{17A9F0F6-2564-9706-D146-25BFF25A607A}"/>
              </a:ext>
            </a:extLst>
          </p:cNvPr>
          <p:cNvPicPr>
            <a:picLocks noChangeAspect="1"/>
          </p:cNvPicPr>
          <p:nvPr/>
        </p:nvPicPr>
        <p:blipFill>
          <a:blip r:embed="rId2"/>
          <a:stretch>
            <a:fillRect/>
          </a:stretch>
        </p:blipFill>
        <p:spPr>
          <a:xfrm>
            <a:off x="936809" y="2183025"/>
            <a:ext cx="6590761" cy="3717326"/>
          </a:xfrm>
          <a:prstGeom prst="rect">
            <a:avLst/>
          </a:prstGeom>
        </p:spPr>
      </p:pic>
      <p:sp>
        <p:nvSpPr>
          <p:cNvPr id="2" name="TextBox 1">
            <a:extLst>
              <a:ext uri="{FF2B5EF4-FFF2-40B4-BE49-F238E27FC236}">
                <a16:creationId xmlns:a16="http://schemas.microsoft.com/office/drawing/2014/main" id="{9BC4BC48-326F-B180-CE3F-6264584E87ED}"/>
              </a:ext>
            </a:extLst>
          </p:cNvPr>
          <p:cNvSpPr txBox="1"/>
          <p:nvPr/>
        </p:nvSpPr>
        <p:spPr>
          <a:xfrm>
            <a:off x="937055" y="329514"/>
            <a:ext cx="9741242"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4400">
                <a:solidFill>
                  <a:srgbClr val="000000"/>
                </a:solidFill>
                <a:latin typeface="Aptos Display"/>
              </a:rPr>
              <a:t>Lav brugerrejse</a:t>
            </a:r>
            <a:r>
              <a:rPr lang="da-DK" sz="4400" b="0" i="0" u="none" strike="noStrike" baseline="0">
                <a:solidFill>
                  <a:srgbClr val="000000"/>
                </a:solidFill>
                <a:latin typeface="Aptos Display"/>
              </a:rPr>
              <a:t> med en stor sprogmodel</a:t>
            </a:r>
            <a:endParaRPr lang="en-US"/>
          </a:p>
          <a:p>
            <a:pPr algn="ctr"/>
            <a:endParaRPr lang="en-US"/>
          </a:p>
        </p:txBody>
      </p:sp>
      <p:sp>
        <p:nvSpPr>
          <p:cNvPr id="5" name="Pladsholder til indhold 2">
            <a:extLst>
              <a:ext uri="{FF2B5EF4-FFF2-40B4-BE49-F238E27FC236}">
                <a16:creationId xmlns:a16="http://schemas.microsoft.com/office/drawing/2014/main" id="{2DE48EAD-FF50-BF5B-9BC9-C5DCA88BA6B0}"/>
              </a:ext>
            </a:extLst>
          </p:cNvPr>
          <p:cNvSpPr>
            <a:spLocks noGrp="1"/>
          </p:cNvSpPr>
          <p:nvPr/>
        </p:nvSpPr>
        <p:spPr>
          <a:xfrm>
            <a:off x="7696200" y="1383380"/>
            <a:ext cx="4161143" cy="4917282"/>
          </a:xfrm>
          <a:prstGeom prst="rect">
            <a:avLst/>
          </a:prstGeom>
          <a:ln>
            <a:solidFill>
              <a:schemeClr val="bg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a-DK" sz="2000"/>
              <a:t>Undersøg jeres brug af teknologien undervejs i brugerrejsen. </a:t>
            </a:r>
            <a:r>
              <a:rPr lang="da-DK" sz="1900" b="1"/>
              <a:t>HUSK I skal kortlægge selve processen og jeres brug af teknologien</a:t>
            </a:r>
            <a:r>
              <a:rPr lang="da-DK" sz="2000"/>
              <a:t> og IKKE </a:t>
            </a:r>
            <a:endParaRPr lang="da-DK"/>
          </a:p>
          <a:p>
            <a:pPr marL="0" indent="0">
              <a:lnSpc>
                <a:spcPct val="100000"/>
              </a:lnSpc>
              <a:spcBef>
                <a:spcPts val="0"/>
              </a:spcBef>
              <a:buNone/>
            </a:pPr>
            <a:r>
              <a:rPr lang="da-DK" sz="2000"/>
              <a:t>evaluere sprogmodellen eller skriveordren.</a:t>
            </a:r>
            <a:endParaRPr lang="da-DK"/>
          </a:p>
          <a:p>
            <a:pPr marL="0" indent="0">
              <a:lnSpc>
                <a:spcPct val="100000"/>
              </a:lnSpc>
              <a:spcBef>
                <a:spcPts val="0"/>
              </a:spcBef>
              <a:buNone/>
            </a:pPr>
            <a:endParaRPr lang="da-DK" sz="2000"/>
          </a:p>
          <a:p>
            <a:pPr marL="0" indent="0">
              <a:lnSpc>
                <a:spcPct val="100000"/>
              </a:lnSpc>
              <a:spcBef>
                <a:spcPts val="0"/>
              </a:spcBef>
              <a:buNone/>
            </a:pPr>
            <a:r>
              <a:rPr lang="da-DK" sz="1900">
                <a:solidFill>
                  <a:srgbClr val="000000"/>
                </a:solidFill>
              </a:rPr>
              <a:t>Hvad gør I? Hvad gør sprogmodellen? Hvilke valg træffer I? Og hvordan påvirker teknologiens design jeres måde at løse opgaven på?</a:t>
            </a:r>
            <a:endParaRPr lang="da-DK"/>
          </a:p>
          <a:p>
            <a:pPr marL="0" indent="0">
              <a:lnSpc>
                <a:spcPct val="100000"/>
              </a:lnSpc>
              <a:spcBef>
                <a:spcPts val="0"/>
              </a:spcBef>
              <a:buNone/>
            </a:pPr>
            <a:endParaRPr lang="da-DK" sz="1900">
              <a:solidFill>
                <a:srgbClr val="000000"/>
              </a:solidFill>
            </a:endParaRPr>
          </a:p>
          <a:p>
            <a:pPr marL="0" indent="0">
              <a:lnSpc>
                <a:spcPct val="100000"/>
              </a:lnSpc>
              <a:spcBef>
                <a:spcPts val="0"/>
              </a:spcBef>
              <a:buNone/>
            </a:pPr>
            <a:r>
              <a:rPr lang="da-DK" sz="2000" b="1">
                <a:solidFill>
                  <a:schemeClr val="accent6">
                    <a:lumMod val="49000"/>
                  </a:schemeClr>
                </a:solidFill>
              </a:rPr>
              <a:t>I må gerne samskrive med sprogmodellen ift. jeres færdige tekst</a:t>
            </a:r>
            <a:r>
              <a:rPr lang="da-DK" sz="2000" b="1">
                <a:solidFill>
                  <a:srgbClr val="92D050"/>
                </a:solidFill>
              </a:rPr>
              <a:t> </a:t>
            </a:r>
            <a:endParaRPr lang="en-US" sz="2000" b="1">
              <a:solidFill>
                <a:srgbClr val="92D050"/>
              </a:solidFill>
            </a:endParaRPr>
          </a:p>
          <a:p>
            <a:pPr marL="0" indent="0">
              <a:lnSpc>
                <a:spcPct val="100000"/>
              </a:lnSpc>
              <a:spcBef>
                <a:spcPts val="0"/>
              </a:spcBef>
              <a:buNone/>
            </a:pPr>
            <a:endParaRPr lang="da-DK" sz="2000"/>
          </a:p>
          <a:p>
            <a:pPr marL="0" indent="0">
              <a:lnSpc>
                <a:spcPct val="100000"/>
              </a:lnSpc>
              <a:spcBef>
                <a:spcPts val="0"/>
              </a:spcBef>
              <a:buNone/>
            </a:pPr>
            <a:endParaRPr lang="da-DK" sz="2000" b="1"/>
          </a:p>
          <a:p>
            <a:pPr marL="0" indent="0">
              <a:lnSpc>
                <a:spcPct val="100000"/>
              </a:lnSpc>
              <a:spcBef>
                <a:spcPts val="0"/>
              </a:spcBef>
              <a:buNone/>
            </a:pPr>
            <a:endParaRPr lang="da-DK" sz="2000"/>
          </a:p>
          <a:p>
            <a:pPr marL="0" indent="0">
              <a:lnSpc>
                <a:spcPct val="100000"/>
              </a:lnSpc>
              <a:spcBef>
                <a:spcPts val="0"/>
              </a:spcBef>
              <a:buNone/>
            </a:pPr>
            <a:endParaRPr lang="da-DK" sz="2000"/>
          </a:p>
          <a:p>
            <a:pPr marL="0" indent="0">
              <a:lnSpc>
                <a:spcPct val="100000"/>
              </a:lnSpc>
              <a:spcBef>
                <a:spcPts val="0"/>
              </a:spcBef>
              <a:buNone/>
            </a:pPr>
            <a:endParaRPr lang="da-DK" sz="2000"/>
          </a:p>
          <a:p>
            <a:pPr marL="0" indent="0">
              <a:lnSpc>
                <a:spcPct val="100000"/>
              </a:lnSpc>
              <a:spcBef>
                <a:spcPts val="0"/>
              </a:spcBef>
              <a:buNone/>
            </a:pPr>
            <a:endParaRPr lang="da-DK" sz="2000"/>
          </a:p>
        </p:txBody>
      </p:sp>
    </p:spTree>
    <p:extLst>
      <p:ext uri="{BB962C8B-B14F-4D97-AF65-F5344CB8AC3E}">
        <p14:creationId xmlns:p14="http://schemas.microsoft.com/office/powerpoint/2010/main" val="1279044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ladsholder til indhold 6" descr="Et billede, der indeholder tekst, Font/skrifttype, skærmbillede, håndskrift&#10;&#10;AI-genereret indhold kan være ukorrekt.">
            <a:extLst>
              <a:ext uri="{FF2B5EF4-FFF2-40B4-BE49-F238E27FC236}">
                <a16:creationId xmlns:a16="http://schemas.microsoft.com/office/drawing/2014/main" id="{00DD9FEB-46BB-43EF-831A-59B541E1E073}"/>
              </a:ext>
            </a:extLst>
          </p:cNvPr>
          <p:cNvPicPr>
            <a:picLocks noGrp="1" noChangeAspect="1"/>
          </p:cNvPicPr>
          <p:nvPr>
            <p:ph idx="1"/>
          </p:nvPr>
        </p:nvPicPr>
        <p:blipFill>
          <a:blip r:embed="rId2"/>
          <a:srcRect r="425" b="-1"/>
          <a:stretch>
            <a:fillRect/>
          </a:stretch>
        </p:blipFill>
        <p:spPr>
          <a:xfrm>
            <a:off x="20" y="1282"/>
            <a:ext cx="12191980" cy="6856718"/>
          </a:xfrm>
          <a:prstGeom prst="rect">
            <a:avLst/>
          </a:prstGeom>
        </p:spPr>
      </p:pic>
      <p:pic>
        <p:nvPicPr>
          <p:cNvPr id="8" name="Billede 7" descr="Et billede, der indeholder tekst, skærmbillede, Font/skrifttype, cirkel&#10;&#10;AI-genereret indhold kan være ukorrekt.">
            <a:extLst>
              <a:ext uri="{FF2B5EF4-FFF2-40B4-BE49-F238E27FC236}">
                <a16:creationId xmlns:a16="http://schemas.microsoft.com/office/drawing/2014/main" id="{FE4B1A56-A7E7-76CD-6260-115288F269B1}"/>
              </a:ext>
            </a:extLst>
          </p:cNvPr>
          <p:cNvPicPr>
            <a:picLocks noChangeAspect="1"/>
          </p:cNvPicPr>
          <p:nvPr/>
        </p:nvPicPr>
        <p:blipFill>
          <a:blip r:embed="rId3"/>
          <a:stretch>
            <a:fillRect/>
          </a:stretch>
        </p:blipFill>
        <p:spPr>
          <a:xfrm>
            <a:off x="29308" y="0"/>
            <a:ext cx="12133385" cy="6858000"/>
          </a:xfrm>
          <a:prstGeom prst="rect">
            <a:avLst/>
          </a:prstGeom>
        </p:spPr>
      </p:pic>
    </p:spTree>
    <p:extLst>
      <p:ext uri="{BB962C8B-B14F-4D97-AF65-F5344CB8AC3E}">
        <p14:creationId xmlns:p14="http://schemas.microsoft.com/office/powerpoint/2010/main" val="3759473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8DBEA-F776-AF82-DFB3-BD9CACE277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404B11-C6E5-6E28-069F-7711F9417014}"/>
              </a:ext>
            </a:extLst>
          </p:cNvPr>
          <p:cNvSpPr>
            <a:spLocks noGrp="1"/>
          </p:cNvSpPr>
          <p:nvPr>
            <p:ph type="title"/>
          </p:nvPr>
        </p:nvSpPr>
        <p:spPr>
          <a:xfrm>
            <a:off x="838200" y="518145"/>
            <a:ext cx="10515600" cy="1325563"/>
          </a:xfrm>
        </p:spPr>
        <p:txBody>
          <a:bodyPr/>
          <a:lstStyle/>
          <a:p>
            <a:r>
              <a:rPr lang="da-DK"/>
              <a:t>Opsamling på brugerrejse</a:t>
            </a:r>
          </a:p>
        </p:txBody>
      </p:sp>
      <p:sp>
        <p:nvSpPr>
          <p:cNvPr id="8" name="Pladsholder til indhold 2">
            <a:extLst>
              <a:ext uri="{FF2B5EF4-FFF2-40B4-BE49-F238E27FC236}">
                <a16:creationId xmlns:a16="http://schemas.microsoft.com/office/drawing/2014/main" id="{0FB76DA4-A703-DCAC-3D3F-25F0DE02E793}"/>
              </a:ext>
            </a:extLst>
          </p:cNvPr>
          <p:cNvSpPr txBox="1">
            <a:spLocks/>
          </p:cNvSpPr>
          <p:nvPr/>
        </p:nvSpPr>
        <p:spPr>
          <a:xfrm>
            <a:off x="962739" y="1712072"/>
            <a:ext cx="4161143" cy="49172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a-DK" sz="2000"/>
              <a:t>Sammenlign, og diskuterrer I jeres brugerrejser.</a:t>
            </a:r>
            <a:endParaRPr lang="da-DK"/>
          </a:p>
          <a:p>
            <a:pPr marL="0" indent="0">
              <a:lnSpc>
                <a:spcPct val="100000"/>
              </a:lnSpc>
              <a:spcBef>
                <a:spcPts val="0"/>
              </a:spcBef>
              <a:buNone/>
            </a:pPr>
            <a:endParaRPr lang="da-DK" sz="2000"/>
          </a:p>
          <a:p>
            <a:pPr marL="0" indent="0">
              <a:lnSpc>
                <a:spcPct val="100000"/>
              </a:lnSpc>
              <a:spcBef>
                <a:spcPts val="0"/>
              </a:spcBef>
              <a:buNone/>
            </a:pPr>
            <a:r>
              <a:rPr lang="da-DK" sz="2000"/>
              <a:t>Hæng dem evt. op side om side</a:t>
            </a:r>
          </a:p>
          <a:p>
            <a:pPr marL="0" indent="0">
              <a:lnSpc>
                <a:spcPct val="100000"/>
              </a:lnSpc>
              <a:spcBef>
                <a:spcPts val="0"/>
              </a:spcBef>
              <a:buNone/>
            </a:pPr>
            <a:endParaRPr lang="da-DK" sz="2000"/>
          </a:p>
          <a:p>
            <a:pPr marL="0" indent="0">
              <a:lnSpc>
                <a:spcPct val="100000"/>
              </a:lnSpc>
              <a:spcBef>
                <a:spcPts val="0"/>
              </a:spcBef>
              <a:buNone/>
            </a:pPr>
            <a:r>
              <a:rPr lang="da-DK" sz="2000"/>
              <a:t>Går nogle oplevelser igen? Hvor er forskellene?</a:t>
            </a:r>
          </a:p>
          <a:p>
            <a:pPr marL="0" indent="0">
              <a:lnSpc>
                <a:spcPct val="100000"/>
              </a:lnSpc>
              <a:spcBef>
                <a:spcPts val="0"/>
              </a:spcBef>
              <a:buNone/>
            </a:pPr>
            <a:endParaRPr lang="da-DK" sz="2000"/>
          </a:p>
          <a:p>
            <a:pPr marL="0" indent="0">
              <a:lnSpc>
                <a:spcPct val="100000"/>
              </a:lnSpc>
              <a:spcBef>
                <a:spcPts val="0"/>
              </a:spcBef>
              <a:buNone/>
            </a:pPr>
            <a:r>
              <a:rPr lang="da-DK" sz="2000"/>
              <a:t>Hvilke typer problemer optræder?</a:t>
            </a:r>
          </a:p>
          <a:p>
            <a:pPr marL="0" indent="0">
              <a:lnSpc>
                <a:spcPct val="100000"/>
              </a:lnSpc>
              <a:spcBef>
                <a:spcPts val="0"/>
              </a:spcBef>
              <a:buNone/>
            </a:pPr>
            <a:endParaRPr lang="da-DK" sz="2000"/>
          </a:p>
          <a:p>
            <a:pPr marL="0" indent="0">
              <a:lnSpc>
                <a:spcPct val="100000"/>
              </a:lnSpc>
              <a:spcBef>
                <a:spcPts val="0"/>
              </a:spcBef>
              <a:buNone/>
            </a:pPr>
            <a:r>
              <a:rPr lang="da-DK" sz="2000"/>
              <a:t>Er der flere veje til løsninger?</a:t>
            </a:r>
          </a:p>
          <a:p>
            <a:pPr marL="0" indent="0">
              <a:lnSpc>
                <a:spcPct val="100000"/>
              </a:lnSpc>
              <a:spcBef>
                <a:spcPts val="0"/>
              </a:spcBef>
              <a:buNone/>
            </a:pPr>
            <a:endParaRPr lang="da-DK" sz="2000"/>
          </a:p>
          <a:p>
            <a:pPr marL="0" indent="0">
              <a:lnSpc>
                <a:spcPct val="100000"/>
              </a:lnSpc>
              <a:spcBef>
                <a:spcPts val="0"/>
              </a:spcBef>
              <a:buNone/>
            </a:pPr>
            <a:r>
              <a:rPr lang="da-DK" sz="2000"/>
              <a:t>Springer I steps over på brugerrejsen? Hvorfor og hvordan?</a:t>
            </a:r>
          </a:p>
          <a:p>
            <a:pPr marL="0" indent="0">
              <a:lnSpc>
                <a:spcPct val="100000"/>
              </a:lnSpc>
              <a:spcBef>
                <a:spcPts val="0"/>
              </a:spcBef>
              <a:buNone/>
            </a:pPr>
            <a:endParaRPr lang="da-DK" sz="2000"/>
          </a:p>
          <a:p>
            <a:pPr marL="0" indent="0">
              <a:lnSpc>
                <a:spcPct val="100000"/>
              </a:lnSpc>
              <a:spcBef>
                <a:spcPts val="0"/>
              </a:spcBef>
              <a:buNone/>
            </a:pPr>
            <a:endParaRPr lang="da-DK" sz="2000"/>
          </a:p>
        </p:txBody>
      </p:sp>
      <p:pic>
        <p:nvPicPr>
          <p:cNvPr id="5" name="Billede 7" descr="Et billede, der indeholder tekst, skærmbillede, diagram, Kurve&#10;&#10;AI-genereret indhold kan være ukorrekt.">
            <a:extLst>
              <a:ext uri="{FF2B5EF4-FFF2-40B4-BE49-F238E27FC236}">
                <a16:creationId xmlns:a16="http://schemas.microsoft.com/office/drawing/2014/main" id="{1FD15579-4CBB-552D-F06D-030C96FEAB53}"/>
              </a:ext>
            </a:extLst>
          </p:cNvPr>
          <p:cNvPicPr>
            <a:picLocks noChangeAspect="1"/>
          </p:cNvPicPr>
          <p:nvPr/>
        </p:nvPicPr>
        <p:blipFill>
          <a:blip r:embed="rId2"/>
          <a:srcRect l="-868" t="9917" r="868" b="-621"/>
          <a:stretch>
            <a:fillRect/>
          </a:stretch>
        </p:blipFill>
        <p:spPr>
          <a:xfrm>
            <a:off x="5136699" y="1991973"/>
            <a:ext cx="6951426" cy="3543126"/>
          </a:xfrm>
          <a:prstGeom prst="rect">
            <a:avLst/>
          </a:prstGeom>
        </p:spPr>
      </p:pic>
    </p:spTree>
    <p:extLst>
      <p:ext uri="{BB962C8B-B14F-4D97-AF65-F5344CB8AC3E}">
        <p14:creationId xmlns:p14="http://schemas.microsoft.com/office/powerpoint/2010/main" val="545047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DEFBC-2570-8E64-3568-C94CCDE8EB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7D5633-7B78-C267-CF17-C1856B0CF37E}"/>
              </a:ext>
            </a:extLst>
          </p:cNvPr>
          <p:cNvSpPr>
            <a:spLocks noGrp="1"/>
          </p:cNvSpPr>
          <p:nvPr>
            <p:ph type="ctrTitle"/>
          </p:nvPr>
        </p:nvSpPr>
        <p:spPr>
          <a:xfrm>
            <a:off x="1524000" y="1588030"/>
            <a:ext cx="9144000" cy="2387600"/>
          </a:xfrm>
        </p:spPr>
        <p:txBody>
          <a:bodyPr>
            <a:normAutofit fontScale="90000"/>
          </a:bodyPr>
          <a:lstStyle/>
          <a:p>
            <a:br>
              <a:rPr lang="da-DK" sz="5400" noProof="1"/>
            </a:br>
            <a:br>
              <a:rPr lang="da-DK" sz="5400" noProof="1"/>
            </a:br>
            <a:br>
              <a:rPr lang="da-DK" sz="5400" noProof="1"/>
            </a:br>
            <a:r>
              <a:rPr lang="da-DK" sz="5400" noProof="1"/>
              <a:t>C. Vi undersøger skriveridentitet gennem brug af sprogmodeller</a:t>
            </a:r>
            <a:endParaRPr lang="da-DK" sz="5400"/>
          </a:p>
          <a:p>
            <a:endParaRPr lang="da-DK" sz="5400" noProof="1"/>
          </a:p>
        </p:txBody>
      </p:sp>
      <p:sp>
        <p:nvSpPr>
          <p:cNvPr id="3" name="Content Placeholder 2">
            <a:extLst>
              <a:ext uri="{FF2B5EF4-FFF2-40B4-BE49-F238E27FC236}">
                <a16:creationId xmlns:a16="http://schemas.microsoft.com/office/drawing/2014/main" id="{584F78A2-6605-FACA-04D3-ED48091157C3}"/>
              </a:ext>
            </a:extLst>
          </p:cNvPr>
          <p:cNvSpPr>
            <a:spLocks noGrp="1"/>
          </p:cNvSpPr>
          <p:nvPr>
            <p:ph type="subTitle" idx="1"/>
          </p:nvPr>
        </p:nvSpPr>
        <p:spPr/>
        <p:txBody>
          <a:bodyPr vert="horz" lIns="91440" tIns="45720" rIns="91440" bIns="45720" rtlCol="0" anchor="t">
            <a:normAutofit/>
          </a:bodyPr>
          <a:lstStyle/>
          <a:p>
            <a:r>
              <a:rPr lang="da-DK" noProof="1"/>
              <a:t>Menneske, maskine og mulighed for selvhed gennem udtryk</a:t>
            </a:r>
          </a:p>
        </p:txBody>
      </p:sp>
    </p:spTree>
    <p:extLst>
      <p:ext uri="{BB962C8B-B14F-4D97-AF65-F5344CB8AC3E}">
        <p14:creationId xmlns:p14="http://schemas.microsoft.com/office/powerpoint/2010/main" val="2254486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342D66-C8FB-F1A1-6485-41CB66BD40A5}"/>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54082D4-8DE2-4534-F4B5-3AB6DD3FA0A7}"/>
              </a:ext>
            </a:extLst>
          </p:cNvPr>
          <p:cNvSpPr>
            <a:spLocks noGrp="1"/>
          </p:cNvSpPr>
          <p:nvPr>
            <p:ph type="title"/>
          </p:nvPr>
        </p:nvSpPr>
        <p:spPr>
          <a:xfrm>
            <a:off x="761803" y="350196"/>
            <a:ext cx="4646904" cy="1624520"/>
          </a:xfrm>
        </p:spPr>
        <p:txBody>
          <a:bodyPr anchor="ctr">
            <a:normAutofit/>
          </a:bodyPr>
          <a:lstStyle/>
          <a:p>
            <a:r>
              <a:rPr lang="da-DK" sz="3700"/>
              <a:t>Menneske, maskine og mulighed for selvhed gennem udtryk</a:t>
            </a:r>
          </a:p>
        </p:txBody>
      </p:sp>
      <p:sp>
        <p:nvSpPr>
          <p:cNvPr id="3" name="Pladsholder til indhold 2">
            <a:extLst>
              <a:ext uri="{FF2B5EF4-FFF2-40B4-BE49-F238E27FC236}">
                <a16:creationId xmlns:a16="http://schemas.microsoft.com/office/drawing/2014/main" id="{7BB0256D-4ADC-A869-FC22-EA06A6CB06EE}"/>
              </a:ext>
            </a:extLst>
          </p:cNvPr>
          <p:cNvSpPr>
            <a:spLocks noGrp="1"/>
          </p:cNvSpPr>
          <p:nvPr>
            <p:ph idx="1"/>
          </p:nvPr>
        </p:nvSpPr>
        <p:spPr>
          <a:xfrm>
            <a:off x="595547" y="2888673"/>
            <a:ext cx="4979414" cy="3613149"/>
          </a:xfrm>
        </p:spPr>
        <p:txBody>
          <a:bodyPr vert="horz" lIns="91440" tIns="45720" rIns="91440" bIns="45720" rtlCol="0" anchor="ctr">
            <a:noAutofit/>
          </a:bodyPr>
          <a:lstStyle/>
          <a:p>
            <a:pPr marL="0" indent="0">
              <a:buNone/>
            </a:pPr>
            <a:r>
              <a:rPr lang="da-DK" sz="1600" dirty="0">
                <a:ea typeface="+mn-lt"/>
                <a:cs typeface="+mn-lt"/>
              </a:rPr>
              <a:t>I denne del af forløbet undersøger vi skrivning med sprogmodeller som mere end tekstproduktion.</a:t>
            </a:r>
            <a:endParaRPr lang="da-DK" sz="1600" dirty="0"/>
          </a:p>
          <a:p>
            <a:pPr marL="0" indent="0">
              <a:buNone/>
            </a:pPr>
            <a:r>
              <a:rPr lang="da-DK" sz="1600" dirty="0">
                <a:ea typeface="+mn-lt"/>
                <a:cs typeface="+mn-lt"/>
              </a:rPr>
              <a:t>Vi bruger </a:t>
            </a:r>
            <a:r>
              <a:rPr lang="da-DK" sz="1600" dirty="0" err="1">
                <a:ea typeface="+mn-lt"/>
                <a:cs typeface="+mn-lt"/>
              </a:rPr>
              <a:t>Ivanič</a:t>
            </a:r>
            <a:r>
              <a:rPr lang="da-DK" sz="1600" dirty="0">
                <a:ea typeface="+mn-lt"/>
                <a:cs typeface="+mn-lt"/>
              </a:rPr>
              <a:t>, </a:t>
            </a:r>
            <a:r>
              <a:rPr lang="da-DK" sz="1600" dirty="0" err="1">
                <a:ea typeface="+mn-lt"/>
                <a:cs typeface="+mn-lt"/>
              </a:rPr>
              <a:t>Yagelski</a:t>
            </a:r>
            <a:r>
              <a:rPr lang="da-DK" sz="1600" dirty="0">
                <a:ea typeface="+mn-lt"/>
                <a:cs typeface="+mn-lt"/>
              </a:rPr>
              <a:t> og Møller til at reflektere over, hvad der sker, mens vi skriver.</a:t>
            </a:r>
            <a:endParaRPr lang="da-DK" dirty="0"/>
          </a:p>
          <a:p>
            <a:pPr marL="0" indent="0">
              <a:buNone/>
            </a:pPr>
            <a:endParaRPr lang="da-DK" sz="1600" dirty="0">
              <a:ea typeface="+mn-lt"/>
              <a:cs typeface="+mn-lt"/>
            </a:endParaRPr>
          </a:p>
          <a:p>
            <a:pPr marL="0" indent="0">
              <a:buNone/>
            </a:pPr>
            <a:r>
              <a:rPr lang="da-DK" sz="1600" b="1" dirty="0">
                <a:ea typeface="+mn-lt"/>
                <a:cs typeface="+mn-lt"/>
              </a:rPr>
              <a:t>Vi spørger:</a:t>
            </a:r>
            <a:endParaRPr lang="da-DK" sz="1600" b="1" dirty="0"/>
          </a:p>
          <a:p>
            <a:r>
              <a:rPr lang="da-DK" sz="1600" dirty="0">
                <a:ea typeface="+mn-lt"/>
                <a:cs typeface="+mn-lt"/>
              </a:rPr>
              <a:t>Hvad sker der med </a:t>
            </a:r>
            <a:r>
              <a:rPr lang="da-DK" sz="1600" b="1" dirty="0">
                <a:ea typeface="+mn-lt"/>
                <a:cs typeface="+mn-lt"/>
              </a:rPr>
              <a:t>skriveridentitet</a:t>
            </a:r>
            <a:r>
              <a:rPr lang="da-DK" sz="1600" dirty="0">
                <a:ea typeface="+mn-lt"/>
                <a:cs typeface="+mn-lt"/>
              </a:rPr>
              <a:t>, når en sprogmodel deltager i skriveprocessen? </a:t>
            </a:r>
            <a:endParaRPr lang="da-DK" sz="1600" dirty="0"/>
          </a:p>
          <a:p>
            <a:r>
              <a:rPr lang="da-DK" sz="1600" dirty="0">
                <a:ea typeface="+mn-lt"/>
                <a:cs typeface="+mn-lt"/>
              </a:rPr>
              <a:t>Hvordan forhandles </a:t>
            </a:r>
            <a:r>
              <a:rPr lang="da-DK" sz="1600" b="1" dirty="0">
                <a:ea typeface="+mn-lt"/>
                <a:cs typeface="+mn-lt"/>
              </a:rPr>
              <a:t>stemme, </a:t>
            </a:r>
            <a:r>
              <a:rPr lang="da-DK" sz="1600" b="1" dirty="0" err="1">
                <a:ea typeface="+mn-lt"/>
                <a:cs typeface="+mn-lt"/>
              </a:rPr>
              <a:t>selvhed</a:t>
            </a:r>
            <a:r>
              <a:rPr lang="da-DK" sz="1600" b="1" dirty="0">
                <a:ea typeface="+mn-lt"/>
                <a:cs typeface="+mn-lt"/>
              </a:rPr>
              <a:t> og autoritet</a:t>
            </a:r>
            <a:r>
              <a:rPr lang="da-DK" sz="1600" dirty="0">
                <a:ea typeface="+mn-lt"/>
                <a:cs typeface="+mn-lt"/>
              </a:rPr>
              <a:t> mellem menneske og maskine? </a:t>
            </a:r>
            <a:endParaRPr lang="da-DK" sz="1600" dirty="0"/>
          </a:p>
          <a:p>
            <a:r>
              <a:rPr lang="da-DK" sz="1600" dirty="0">
                <a:ea typeface="+mn-lt"/>
                <a:cs typeface="+mn-lt"/>
              </a:rPr>
              <a:t>Kan skrivning med en sprogmodel stadig forstås som en </a:t>
            </a:r>
            <a:r>
              <a:rPr lang="da-DK" sz="1600" b="1" dirty="0">
                <a:ea typeface="+mn-lt"/>
                <a:cs typeface="+mn-lt"/>
              </a:rPr>
              <a:t>relationel og eksistentiel handling</a:t>
            </a:r>
            <a:r>
              <a:rPr lang="da-DK" sz="1600" dirty="0">
                <a:ea typeface="+mn-lt"/>
                <a:cs typeface="+mn-lt"/>
              </a:rPr>
              <a:t>? </a:t>
            </a:r>
            <a:endParaRPr lang="da-DK" sz="1600" dirty="0"/>
          </a:p>
          <a:p>
            <a:r>
              <a:rPr lang="da-DK" sz="1600" dirty="0">
                <a:ea typeface="+mn-lt"/>
                <a:cs typeface="+mn-lt"/>
              </a:rPr>
              <a:t>Hvad bliver synligt, når vi ser skrivning som en </a:t>
            </a:r>
            <a:r>
              <a:rPr lang="da-DK" sz="1600" b="1" dirty="0">
                <a:ea typeface="+mn-lt"/>
                <a:cs typeface="+mn-lt"/>
              </a:rPr>
              <a:t>skrivehændelse</a:t>
            </a:r>
            <a:r>
              <a:rPr lang="da-DK" sz="1600" dirty="0">
                <a:ea typeface="+mn-lt"/>
                <a:cs typeface="+mn-lt"/>
              </a:rPr>
              <a:t> i en konkret situation og kultur? </a:t>
            </a:r>
            <a:endParaRPr lang="da-DK" sz="1600" dirty="0"/>
          </a:p>
          <a:p>
            <a:endParaRPr lang="da-DK" sz="1600" dirty="0"/>
          </a:p>
        </p:txBody>
      </p:sp>
      <p:pic>
        <p:nvPicPr>
          <p:cNvPr id="5" name="Billede 4" descr="Ny identitet – Stegemüllers vindue mod verden">
            <a:extLst>
              <a:ext uri="{FF2B5EF4-FFF2-40B4-BE49-F238E27FC236}">
                <a16:creationId xmlns:a16="http://schemas.microsoft.com/office/drawing/2014/main" id="{54682DCC-753E-D108-9175-84FC31B6128A}"/>
              </a:ext>
            </a:extLst>
          </p:cNvPr>
          <p:cNvPicPr>
            <a:picLocks noChangeAspect="1"/>
          </p:cNvPicPr>
          <p:nvPr/>
        </p:nvPicPr>
        <p:blipFill>
          <a:blip r:embed="rId2"/>
          <a:srcRect l="21074" r="7956" b="-2"/>
          <a:stretch>
            <a:fillRect/>
          </a:stretch>
        </p:blipFill>
        <p:spPr>
          <a:xfrm>
            <a:off x="6096000" y="1"/>
            <a:ext cx="6102825" cy="6858000"/>
          </a:xfrm>
          <a:prstGeom prst="rect">
            <a:avLst/>
          </a:prstGeom>
        </p:spPr>
      </p:pic>
    </p:spTree>
    <p:extLst>
      <p:ext uri="{BB962C8B-B14F-4D97-AF65-F5344CB8AC3E}">
        <p14:creationId xmlns:p14="http://schemas.microsoft.com/office/powerpoint/2010/main" val="2143971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ECC3C9-7CCB-3E8A-4E7C-C9EC60161B1A}"/>
              </a:ext>
            </a:extLst>
          </p:cNvPr>
          <p:cNvSpPr>
            <a:spLocks noGrp="1"/>
          </p:cNvSpPr>
          <p:nvPr>
            <p:ph type="title"/>
          </p:nvPr>
        </p:nvSpPr>
        <p:spPr>
          <a:xfrm>
            <a:off x="761803" y="350196"/>
            <a:ext cx="4646904" cy="1624520"/>
          </a:xfrm>
        </p:spPr>
        <p:txBody>
          <a:bodyPr anchor="ctr">
            <a:normAutofit/>
          </a:bodyPr>
          <a:lstStyle/>
          <a:p>
            <a:r>
              <a:rPr lang="en-US" sz="4000" err="1"/>
              <a:t>Skrivning</a:t>
            </a:r>
            <a:r>
              <a:rPr lang="en-US" sz="4000"/>
              <a:t> </a:t>
            </a:r>
            <a:r>
              <a:rPr lang="en-US" sz="4000" err="1"/>
              <a:t>som</a:t>
            </a:r>
            <a:r>
              <a:rPr lang="en-US" sz="4000"/>
              <a:t> </a:t>
            </a:r>
            <a:r>
              <a:rPr lang="en-US" sz="4000" err="1"/>
              <a:t>identitetsmarkør</a:t>
            </a:r>
            <a:endParaRPr lang="en-US" sz="4000"/>
          </a:p>
        </p:txBody>
      </p:sp>
      <p:sp>
        <p:nvSpPr>
          <p:cNvPr id="3" name="Content Placeholder 2">
            <a:extLst>
              <a:ext uri="{FF2B5EF4-FFF2-40B4-BE49-F238E27FC236}">
                <a16:creationId xmlns:a16="http://schemas.microsoft.com/office/drawing/2014/main" id="{87606E62-240E-E599-BF76-89A149393D80}"/>
              </a:ext>
            </a:extLst>
          </p:cNvPr>
          <p:cNvSpPr>
            <a:spLocks noGrp="1"/>
          </p:cNvSpPr>
          <p:nvPr>
            <p:ph idx="1"/>
          </p:nvPr>
        </p:nvSpPr>
        <p:spPr>
          <a:xfrm>
            <a:off x="761802" y="2743200"/>
            <a:ext cx="4646905" cy="3613149"/>
          </a:xfrm>
        </p:spPr>
        <p:txBody>
          <a:bodyPr vert="horz" lIns="91440" tIns="45720" rIns="91440" bIns="45720" rtlCol="0" anchor="ctr">
            <a:normAutofit fontScale="92500" lnSpcReduction="20000"/>
          </a:bodyPr>
          <a:lstStyle/>
          <a:p>
            <a:pPr marL="0" indent="0">
              <a:lnSpc>
                <a:spcPct val="100000"/>
              </a:lnSpc>
              <a:buNone/>
            </a:pPr>
            <a:r>
              <a:rPr lang="da-DK" sz="1900" i="1" dirty="0">
                <a:ea typeface="+mn-lt"/>
                <a:cs typeface="+mn-lt"/>
              </a:rPr>
              <a:t>Med udgangspunkt i studier af ’</a:t>
            </a:r>
            <a:r>
              <a:rPr lang="da-DK" sz="1900" i="1" dirty="0" err="1">
                <a:ea typeface="+mn-lt"/>
                <a:cs typeface="+mn-lt"/>
              </a:rPr>
              <a:t>writer</a:t>
            </a:r>
            <a:r>
              <a:rPr lang="da-DK" sz="1900" i="1" dirty="0">
                <a:ea typeface="+mn-lt"/>
                <a:cs typeface="+mn-lt"/>
              </a:rPr>
              <a:t> </a:t>
            </a:r>
            <a:r>
              <a:rPr lang="da-DK" sz="1900" i="1" dirty="0" err="1">
                <a:ea typeface="+mn-lt"/>
                <a:cs typeface="+mn-lt"/>
              </a:rPr>
              <a:t>identity</a:t>
            </a:r>
            <a:r>
              <a:rPr lang="da-DK" sz="1900" i="1" dirty="0">
                <a:ea typeface="+mn-lt"/>
                <a:cs typeface="+mn-lt"/>
              </a:rPr>
              <a:t>’ (fx Clark et al., 1990; </a:t>
            </a:r>
            <a:r>
              <a:rPr lang="da-DK" sz="1900" i="1" dirty="0" err="1">
                <a:ea typeface="+mn-lt"/>
                <a:cs typeface="+mn-lt"/>
              </a:rPr>
              <a:t>Ivanič</a:t>
            </a:r>
            <a:r>
              <a:rPr lang="da-DK" sz="1900" i="1" dirty="0">
                <a:ea typeface="+mn-lt"/>
                <a:cs typeface="+mn-lt"/>
              </a:rPr>
              <a:t>, 1995) beskriver Lillis (2001), hvordan (…) </a:t>
            </a:r>
            <a:r>
              <a:rPr lang="da-DK" sz="1900" b="1" i="1" dirty="0">
                <a:ea typeface="+mn-lt"/>
                <a:cs typeface="+mn-lt"/>
              </a:rPr>
              <a:t>skrivere træffer en række valg om </a:t>
            </a:r>
          </a:p>
          <a:p>
            <a:pPr marL="363538" indent="-363538">
              <a:lnSpc>
                <a:spcPct val="100000"/>
              </a:lnSpc>
              <a:buAutoNum type="alphaLcParenR"/>
            </a:pPr>
            <a:r>
              <a:rPr lang="da-DK" sz="1900" b="1" i="1" dirty="0">
                <a:ea typeface="+mn-lt"/>
                <a:cs typeface="+mn-lt"/>
              </a:rPr>
              <a:t>hvem de kan være, og hvem de gerne vil være, når de skriver, </a:t>
            </a:r>
          </a:p>
          <a:p>
            <a:pPr marL="363538" indent="-363538">
              <a:lnSpc>
                <a:spcPct val="100000"/>
              </a:lnSpc>
              <a:buAutoNum type="alphaLcParenR"/>
            </a:pPr>
            <a:r>
              <a:rPr lang="da-DK" sz="1900" b="1" i="1" dirty="0">
                <a:ea typeface="+mn-lt"/>
                <a:cs typeface="+mn-lt"/>
              </a:rPr>
              <a:t>hvad de kan, og hvad de gerne vil udtrykke, </a:t>
            </a:r>
            <a:r>
              <a:rPr lang="da-DK" sz="1900" i="1" dirty="0">
                <a:ea typeface="+mn-lt"/>
                <a:cs typeface="+mn-lt"/>
              </a:rPr>
              <a:t>og </a:t>
            </a:r>
          </a:p>
          <a:p>
            <a:pPr marL="363538" indent="-363538">
              <a:lnSpc>
                <a:spcPct val="100000"/>
              </a:lnSpc>
              <a:buAutoNum type="alphaLcParenR"/>
            </a:pPr>
            <a:r>
              <a:rPr lang="da-DK" sz="1900" b="1" i="1" dirty="0">
                <a:ea typeface="+mn-lt"/>
                <a:cs typeface="+mn-lt"/>
              </a:rPr>
              <a:t>hvordan de kan, og hvordan de gerne vil udtrykke det. </a:t>
            </a:r>
            <a:r>
              <a:rPr lang="da-DK" sz="1900" i="1" dirty="0">
                <a:ea typeface="+mn-lt"/>
                <a:cs typeface="+mn-lt"/>
              </a:rPr>
              <a:t>(Lillis, 2001)</a:t>
            </a:r>
            <a:endParaRPr lang="en-US" i="1" dirty="0"/>
          </a:p>
          <a:p>
            <a:pPr>
              <a:lnSpc>
                <a:spcPct val="100000"/>
              </a:lnSpc>
              <a:buNone/>
            </a:pPr>
            <a:endParaRPr lang="da-DK" sz="1900" dirty="0"/>
          </a:p>
          <a:p>
            <a:pPr>
              <a:lnSpc>
                <a:spcPct val="100000"/>
              </a:lnSpc>
              <a:buNone/>
            </a:pPr>
            <a:r>
              <a:rPr lang="da-DK" sz="1900" dirty="0"/>
              <a:t>Helle Pia Laursen (2015)</a:t>
            </a:r>
          </a:p>
        </p:txBody>
      </p:sp>
      <p:pic>
        <p:nvPicPr>
          <p:cNvPr id="4" name="Picture 3">
            <a:extLst>
              <a:ext uri="{FF2B5EF4-FFF2-40B4-BE49-F238E27FC236}">
                <a16:creationId xmlns:a16="http://schemas.microsoft.com/office/drawing/2014/main" id="{CE54A4D8-4015-46FE-3B57-E0E1BB7424BC}"/>
              </a:ext>
            </a:extLst>
          </p:cNvPr>
          <p:cNvPicPr>
            <a:picLocks noChangeAspect="1"/>
          </p:cNvPicPr>
          <p:nvPr/>
        </p:nvPicPr>
        <p:blipFill>
          <a:blip r:embed="rId3"/>
          <a:stretch>
            <a:fillRect/>
          </a:stretch>
        </p:blipFill>
        <p:spPr>
          <a:xfrm>
            <a:off x="5868961" y="360217"/>
            <a:ext cx="6109855" cy="6151419"/>
          </a:xfrm>
          <a:prstGeom prst="rect">
            <a:avLst/>
          </a:prstGeom>
        </p:spPr>
      </p:pic>
    </p:spTree>
    <p:extLst>
      <p:ext uri="{BB962C8B-B14F-4D97-AF65-F5344CB8AC3E}">
        <p14:creationId xmlns:p14="http://schemas.microsoft.com/office/powerpoint/2010/main" val="4110059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5" name="Rectangle 2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EC04EA-AAB1-97AE-2C89-9AC320B683B8}"/>
              </a:ext>
            </a:extLst>
          </p:cNvPr>
          <p:cNvSpPr>
            <a:spLocks noGrp="1"/>
          </p:cNvSpPr>
          <p:nvPr>
            <p:ph type="title"/>
          </p:nvPr>
        </p:nvSpPr>
        <p:spPr>
          <a:xfrm>
            <a:off x="761803" y="661435"/>
            <a:ext cx="4646904" cy="1624520"/>
          </a:xfrm>
        </p:spPr>
        <p:txBody>
          <a:bodyPr vert="horz" lIns="91440" tIns="45720" rIns="91440" bIns="45720" rtlCol="0" anchor="ctr">
            <a:normAutofit/>
          </a:bodyPr>
          <a:lstStyle/>
          <a:p>
            <a:br>
              <a:rPr lang="da-DK" sz="2200">
                <a:highlight>
                  <a:srgbClr val="FFFFFF"/>
                </a:highlight>
                <a:latin typeface="Aptos"/>
              </a:rPr>
            </a:br>
            <a:br>
              <a:rPr lang="da-DK" sz="2200">
                <a:highlight>
                  <a:srgbClr val="FFFFFF"/>
                </a:highlight>
                <a:latin typeface="Aptos"/>
              </a:rPr>
            </a:br>
            <a:endParaRPr lang="da-DK" sz="2200">
              <a:highlight>
                <a:srgbClr val="FFFFFF"/>
              </a:highlight>
              <a:latin typeface="Aptos"/>
            </a:endParaRPr>
          </a:p>
        </p:txBody>
      </p:sp>
      <p:sp>
        <p:nvSpPr>
          <p:cNvPr id="3" name="Content Placeholder 2">
            <a:extLst>
              <a:ext uri="{FF2B5EF4-FFF2-40B4-BE49-F238E27FC236}">
                <a16:creationId xmlns:a16="http://schemas.microsoft.com/office/drawing/2014/main" id="{E74A8F6B-2834-6EFE-486E-BC103D7E489F}"/>
              </a:ext>
            </a:extLst>
          </p:cNvPr>
          <p:cNvSpPr>
            <a:spLocks noGrp="1"/>
          </p:cNvSpPr>
          <p:nvPr>
            <p:ph idx="1"/>
          </p:nvPr>
        </p:nvSpPr>
        <p:spPr>
          <a:xfrm>
            <a:off x="761802" y="2743200"/>
            <a:ext cx="6183231" cy="3613149"/>
          </a:xfrm>
        </p:spPr>
        <p:txBody>
          <a:bodyPr vert="horz" lIns="91440" tIns="45720" rIns="91440" bIns="45720" rtlCol="0" anchor="ctr">
            <a:normAutofit/>
          </a:bodyPr>
          <a:lstStyle/>
          <a:p>
            <a:pPr marL="0" indent="0">
              <a:buNone/>
            </a:pPr>
            <a:r>
              <a:rPr lang="da-DK" sz="1900" dirty="0">
                <a:highlight>
                  <a:srgbClr val="FFFFFF"/>
                </a:highlight>
              </a:rPr>
              <a:t>"Man </a:t>
            </a:r>
            <a:r>
              <a:rPr lang="da-DK" sz="1900" i="1" dirty="0">
                <a:highlight>
                  <a:srgbClr val="FFFFFF"/>
                </a:highlight>
              </a:rPr>
              <a:t>er</a:t>
            </a:r>
            <a:r>
              <a:rPr lang="da-DK" sz="1900" dirty="0">
                <a:highlight>
                  <a:srgbClr val="FFFFFF"/>
                </a:highlight>
              </a:rPr>
              <a:t>, mens man skriver" </a:t>
            </a:r>
            <a:br>
              <a:rPr lang="da-DK" sz="1900" dirty="0">
                <a:highlight>
                  <a:srgbClr val="FFFFFF"/>
                </a:highlight>
              </a:rPr>
            </a:br>
            <a:r>
              <a:rPr lang="da-DK" sz="1900" dirty="0">
                <a:highlight>
                  <a:srgbClr val="FFFFFF"/>
                </a:highlight>
              </a:rPr>
              <a:t>(</a:t>
            </a:r>
            <a:r>
              <a:rPr lang="da-DK" sz="1900" dirty="0" err="1">
                <a:highlight>
                  <a:srgbClr val="FFFFFF"/>
                </a:highlight>
              </a:rPr>
              <a:t>Yagelski</a:t>
            </a:r>
            <a:r>
              <a:rPr lang="da-DK" sz="1900" dirty="0">
                <a:highlight>
                  <a:srgbClr val="FFFFFF"/>
                </a:highlight>
              </a:rPr>
              <a:t>, 2012) </a:t>
            </a:r>
          </a:p>
          <a:p>
            <a:pPr marL="0" indent="0">
              <a:buNone/>
            </a:pPr>
            <a:r>
              <a:rPr lang="da-DK" sz="1900" dirty="0">
                <a:highlight>
                  <a:srgbClr val="FFFFFF"/>
                </a:highlight>
              </a:rPr>
              <a:t>Ifølge </a:t>
            </a:r>
            <a:r>
              <a:rPr lang="da-DK" sz="1900" dirty="0" err="1">
                <a:highlight>
                  <a:srgbClr val="FFFFFF"/>
                </a:highlight>
              </a:rPr>
              <a:t>Yagelski</a:t>
            </a:r>
            <a:r>
              <a:rPr lang="da-DK" sz="1900" dirty="0">
                <a:highlight>
                  <a:srgbClr val="FFFFFF"/>
                </a:highlight>
              </a:rPr>
              <a:t> (2011; 2012) er skrivning ikke blot er en kommunikativ handlen, men også en måde at være i verden på. </a:t>
            </a:r>
          </a:p>
          <a:p>
            <a:pPr marL="0" indent="0">
              <a:buNone/>
            </a:pPr>
            <a:r>
              <a:rPr lang="da-DK" sz="1900" dirty="0">
                <a:highlight>
                  <a:srgbClr val="FFFFFF"/>
                </a:highlight>
              </a:rPr>
              <a:t>Således er</a:t>
            </a:r>
            <a:r>
              <a:rPr lang="da-DK" sz="1900" b="1" dirty="0">
                <a:highlight>
                  <a:srgbClr val="FFFFFF"/>
                </a:highlight>
              </a:rPr>
              <a:t> skrivning altid situeret i et komplekst samspil mellem ydre krav og forventninger, skriverens indre forståelser, erfaringer og holdninger samt de teknologier og materialer (</a:t>
            </a:r>
            <a:r>
              <a:rPr lang="da-DK" sz="1900" b="1" dirty="0" err="1">
                <a:highlight>
                  <a:srgbClr val="FFFFFF"/>
                </a:highlight>
              </a:rPr>
              <a:t>Yagelski</a:t>
            </a:r>
            <a:r>
              <a:rPr lang="da-DK" sz="1900" b="1" dirty="0">
                <a:highlight>
                  <a:srgbClr val="FFFFFF"/>
                </a:highlight>
              </a:rPr>
              <a:t>, 2011), </a:t>
            </a:r>
            <a:r>
              <a:rPr lang="da-DK" sz="1900" dirty="0">
                <a:highlight>
                  <a:srgbClr val="FFFFFF"/>
                </a:highlight>
              </a:rPr>
              <a:t>der medskaber både skriveprocessen og oplevelsen med skrivning. </a:t>
            </a:r>
            <a:endParaRPr lang="en-US" sz="1900" dirty="0">
              <a:highlight>
                <a:srgbClr val="FFFFFF"/>
              </a:highlight>
            </a:endParaRPr>
          </a:p>
          <a:p>
            <a:pPr marL="0" indent="0">
              <a:buNone/>
            </a:pPr>
            <a:endParaRPr lang="da-DK" sz="2000" dirty="0">
              <a:highlight>
                <a:srgbClr val="FFFFFF"/>
              </a:highlight>
            </a:endParaRPr>
          </a:p>
        </p:txBody>
      </p:sp>
      <p:pic>
        <p:nvPicPr>
          <p:cNvPr id="4" name="Billede 3" descr="Robert P. Yagelski | University at Albany">
            <a:extLst>
              <a:ext uri="{FF2B5EF4-FFF2-40B4-BE49-F238E27FC236}">
                <a16:creationId xmlns:a16="http://schemas.microsoft.com/office/drawing/2014/main" id="{B33A7847-77B2-34A6-C1BD-8B33105D4AA8}"/>
              </a:ext>
            </a:extLst>
          </p:cNvPr>
          <p:cNvPicPr>
            <a:picLocks noChangeAspect="1"/>
          </p:cNvPicPr>
          <p:nvPr/>
        </p:nvPicPr>
        <p:blipFill>
          <a:blip r:embed="rId3"/>
          <a:srcRect l="613" r="10429" b="7121"/>
          <a:stretch>
            <a:fillRect/>
          </a:stretch>
        </p:blipFill>
        <p:spPr>
          <a:xfrm>
            <a:off x="8521520" y="311240"/>
            <a:ext cx="3311327" cy="3434368"/>
          </a:xfrm>
          <a:prstGeom prst="rect">
            <a:avLst/>
          </a:prstGeom>
        </p:spPr>
      </p:pic>
      <p:sp>
        <p:nvSpPr>
          <p:cNvPr id="6" name="Title 1">
            <a:extLst>
              <a:ext uri="{FF2B5EF4-FFF2-40B4-BE49-F238E27FC236}">
                <a16:creationId xmlns:a16="http://schemas.microsoft.com/office/drawing/2014/main" id="{6766FD3B-F5B3-D31C-E722-3FB7B2B51100}"/>
              </a:ext>
            </a:extLst>
          </p:cNvPr>
          <p:cNvSpPr txBox="1">
            <a:spLocks/>
          </p:cNvSpPr>
          <p:nvPr/>
        </p:nvSpPr>
        <p:spPr>
          <a:xfrm>
            <a:off x="761803" y="337281"/>
            <a:ext cx="7552836" cy="16890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err="1"/>
              <a:t>Skrivning</a:t>
            </a:r>
            <a:r>
              <a:rPr lang="en-US" sz="4000"/>
              <a:t> </a:t>
            </a:r>
            <a:r>
              <a:rPr lang="en-US" sz="4000" err="1"/>
              <a:t>som</a:t>
            </a:r>
            <a:r>
              <a:rPr lang="en-US" sz="4000"/>
              <a:t> </a:t>
            </a:r>
            <a:r>
              <a:rPr lang="en-US" sz="4000" err="1"/>
              <a:t>en</a:t>
            </a:r>
            <a:r>
              <a:rPr lang="en-US" sz="4000"/>
              <a:t> </a:t>
            </a:r>
            <a:r>
              <a:rPr lang="en-US" sz="4000" err="1"/>
              <a:t>relationel</a:t>
            </a:r>
            <a:r>
              <a:rPr lang="en-US" sz="4000"/>
              <a:t> </a:t>
            </a:r>
            <a:r>
              <a:rPr lang="en-US" sz="4000" err="1"/>
              <a:t>og</a:t>
            </a:r>
            <a:r>
              <a:rPr lang="en-US" sz="4000"/>
              <a:t> </a:t>
            </a:r>
            <a:r>
              <a:rPr lang="en-US" sz="4000" err="1"/>
              <a:t>eksistentiel</a:t>
            </a:r>
            <a:r>
              <a:rPr lang="en-US" sz="4000"/>
              <a:t> handling</a:t>
            </a:r>
          </a:p>
        </p:txBody>
      </p:sp>
    </p:spTree>
    <p:extLst>
      <p:ext uri="{BB962C8B-B14F-4D97-AF65-F5344CB8AC3E}">
        <p14:creationId xmlns:p14="http://schemas.microsoft.com/office/powerpoint/2010/main" val="3606151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839C1D-4D0E-2424-2B41-EBFC8E6FA670}"/>
              </a:ext>
            </a:extLst>
          </p:cNvPr>
          <p:cNvSpPr>
            <a:spLocks noGrp="1"/>
          </p:cNvSpPr>
          <p:nvPr>
            <p:ph type="title"/>
          </p:nvPr>
        </p:nvSpPr>
        <p:spPr>
          <a:xfrm>
            <a:off x="838200" y="556337"/>
            <a:ext cx="6797405" cy="1651404"/>
          </a:xfrm>
        </p:spPr>
        <p:txBody>
          <a:bodyPr vert="horz" lIns="91440" tIns="45720" rIns="91440" bIns="45720" rtlCol="0">
            <a:normAutofit/>
          </a:bodyPr>
          <a:lstStyle/>
          <a:p>
            <a:r>
              <a:rPr lang="da-DK" sz="4000" noProof="1"/>
              <a:t>Selvhed og identitet gennem skrivning</a:t>
            </a:r>
          </a:p>
        </p:txBody>
      </p:sp>
      <p:sp>
        <p:nvSpPr>
          <p:cNvPr id="3" name="Content Placeholder 2">
            <a:extLst>
              <a:ext uri="{FF2B5EF4-FFF2-40B4-BE49-F238E27FC236}">
                <a16:creationId xmlns:a16="http://schemas.microsoft.com/office/drawing/2014/main" id="{3D3AEB94-6316-9D1E-4ED4-67229C158DB5}"/>
              </a:ext>
            </a:extLst>
          </p:cNvPr>
          <p:cNvSpPr>
            <a:spLocks noGrp="1"/>
          </p:cNvSpPr>
          <p:nvPr>
            <p:ph idx="1"/>
          </p:nvPr>
        </p:nvSpPr>
        <p:spPr>
          <a:xfrm>
            <a:off x="838200" y="2401330"/>
            <a:ext cx="6797405" cy="3719384"/>
          </a:xfrm>
        </p:spPr>
        <p:txBody>
          <a:bodyPr vert="horz" lIns="91440" tIns="45720" rIns="91440" bIns="45720" rtlCol="0">
            <a:normAutofit/>
          </a:bodyPr>
          <a:lstStyle/>
          <a:p>
            <a:pPr marL="0" indent="0">
              <a:buNone/>
            </a:pPr>
            <a:r>
              <a:rPr lang="da-DK" sz="1900" dirty="0"/>
              <a:t>Hos </a:t>
            </a:r>
            <a:r>
              <a:rPr lang="da-DK" sz="1900" dirty="0" err="1"/>
              <a:t>Ivanič</a:t>
            </a:r>
            <a:r>
              <a:rPr lang="da-DK" sz="1900" dirty="0"/>
              <a:t> (1998, 2004) betegner begrebet ‘</a:t>
            </a:r>
            <a:r>
              <a:rPr lang="da-DK" sz="1900" dirty="0" err="1"/>
              <a:t>selvhed</a:t>
            </a:r>
            <a:r>
              <a:rPr lang="da-DK" sz="1900" dirty="0"/>
              <a:t>’ (‘</a:t>
            </a:r>
            <a:r>
              <a:rPr lang="da-DK" sz="1900" dirty="0" err="1"/>
              <a:t>selfhood</a:t>
            </a:r>
            <a:r>
              <a:rPr lang="da-DK" sz="1900" dirty="0"/>
              <a:t>’) forskellige aspekter ved skriveridentitet og skriverudvikling.</a:t>
            </a:r>
          </a:p>
          <a:p>
            <a:pPr marL="0" indent="0">
              <a:buNone/>
            </a:pPr>
            <a:r>
              <a:rPr lang="da-DK" sz="1900" dirty="0"/>
              <a:t>Skrivning som praksis giver skriveren mulighed for at realisere forskellige aspekter af sin identitet. </a:t>
            </a:r>
          </a:p>
          <a:p>
            <a:pPr marL="0" indent="0">
              <a:buNone/>
            </a:pPr>
            <a:r>
              <a:rPr lang="da-DK" sz="1900" dirty="0"/>
              <a:t>Aspekterne ifølge </a:t>
            </a:r>
            <a:r>
              <a:rPr lang="da-DK" sz="1900" dirty="0" err="1"/>
              <a:t>Ivanič</a:t>
            </a:r>
            <a:r>
              <a:rPr lang="da-DK" sz="1900" dirty="0"/>
              <a:t> (1998) er: </a:t>
            </a:r>
          </a:p>
          <a:p>
            <a:pPr marL="514350" indent="-514350">
              <a:buAutoNum type="arabicPeriod"/>
            </a:pPr>
            <a:r>
              <a:rPr lang="da-DK" sz="1900" dirty="0"/>
              <a:t>Socialt tilgængelige muligheder for </a:t>
            </a:r>
            <a:r>
              <a:rPr lang="da-DK" sz="1900" dirty="0" err="1"/>
              <a:t>selvhed</a:t>
            </a:r>
            <a:endParaRPr lang="da-DK" sz="1900" dirty="0"/>
          </a:p>
          <a:p>
            <a:pPr marL="514350" indent="-514350">
              <a:buAutoNum type="arabicPeriod"/>
            </a:pPr>
            <a:r>
              <a:rPr lang="da-DK" sz="1900" dirty="0"/>
              <a:t>Det autobiografiske/selvbiografiske selv</a:t>
            </a:r>
          </a:p>
          <a:p>
            <a:pPr marL="514350" indent="-514350">
              <a:buAutoNum type="arabicPeriod"/>
            </a:pPr>
            <a:r>
              <a:rPr lang="da-DK" sz="1900" dirty="0"/>
              <a:t>Det diskursive selv</a:t>
            </a:r>
          </a:p>
          <a:p>
            <a:pPr marL="514350" indent="-514350">
              <a:buAutoNum type="arabicPeriod"/>
            </a:pPr>
            <a:r>
              <a:rPr lang="da-DK" sz="1900" dirty="0"/>
              <a:t>Det </a:t>
            </a:r>
            <a:r>
              <a:rPr lang="da-DK" sz="1900" dirty="0" err="1"/>
              <a:t>autoriale</a:t>
            </a:r>
            <a:r>
              <a:rPr lang="da-DK" sz="1900" dirty="0"/>
              <a:t> selv</a:t>
            </a:r>
          </a:p>
          <a:p>
            <a:pPr marL="514350" indent="-514350">
              <a:buAutoNum type="arabicPeriod"/>
            </a:pPr>
            <a:r>
              <a:rPr lang="da-DK" sz="1900" dirty="0"/>
              <a:t>Den opfattede skriver</a:t>
            </a:r>
          </a:p>
          <a:p>
            <a:pPr marL="514350" indent="-514350">
              <a:buAutoNum type="arabicPeriod"/>
            </a:pPr>
            <a:endParaRPr lang="da-DK" sz="1900" dirty="0"/>
          </a:p>
        </p:txBody>
      </p:sp>
      <p:pic>
        <p:nvPicPr>
          <p:cNvPr id="5" name="Billede 4" descr="Roz IVANIČ | Lancaster University, Lancaster | LU | Department of  Linguistics and English Language | Research profile">
            <a:extLst>
              <a:ext uri="{FF2B5EF4-FFF2-40B4-BE49-F238E27FC236}">
                <a16:creationId xmlns:a16="http://schemas.microsoft.com/office/drawing/2014/main" id="{C8B62A93-1886-7BCF-7334-C90F1AFBB676}"/>
              </a:ext>
            </a:extLst>
          </p:cNvPr>
          <p:cNvPicPr>
            <a:picLocks noChangeAspect="1"/>
          </p:cNvPicPr>
          <p:nvPr/>
        </p:nvPicPr>
        <p:blipFill>
          <a:blip r:embed="rId3"/>
          <a:stretch>
            <a:fillRect/>
          </a:stretch>
        </p:blipFill>
        <p:spPr>
          <a:xfrm>
            <a:off x="8411290" y="168168"/>
            <a:ext cx="3168155" cy="3168155"/>
          </a:xfrm>
          <a:prstGeom prst="rect">
            <a:avLst/>
          </a:prstGeom>
        </p:spPr>
      </p:pic>
    </p:spTree>
    <p:extLst>
      <p:ext uri="{BB962C8B-B14F-4D97-AF65-F5344CB8AC3E}">
        <p14:creationId xmlns:p14="http://schemas.microsoft.com/office/powerpoint/2010/main" val="3710474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D344A-8EF9-218F-8B7B-AEFA5DD15D22}"/>
              </a:ext>
            </a:extLst>
          </p:cNvPr>
          <p:cNvSpPr>
            <a:spLocks noGrp="1"/>
          </p:cNvSpPr>
          <p:nvPr>
            <p:ph type="title"/>
          </p:nvPr>
        </p:nvSpPr>
        <p:spPr>
          <a:xfrm>
            <a:off x="7547428" y="1823914"/>
            <a:ext cx="3806370" cy="1567823"/>
          </a:xfrm>
        </p:spPr>
        <p:txBody>
          <a:bodyPr vert="horz" lIns="91440" tIns="45720" rIns="91440" bIns="45720" rtlCol="0" anchor="b">
            <a:noAutofit/>
          </a:bodyPr>
          <a:lstStyle/>
          <a:p>
            <a:r>
              <a:rPr lang="en-US" kern="1200" dirty="0" err="1">
                <a:latin typeface="+mj-lt"/>
                <a:ea typeface="+mj-ea"/>
                <a:cs typeface="+mj-cs"/>
              </a:rPr>
              <a:t>Skrivehændelse</a:t>
            </a:r>
            <a:r>
              <a:rPr lang="en-US" kern="1200" dirty="0">
                <a:latin typeface="+mj-lt"/>
                <a:ea typeface="+mj-ea"/>
                <a:cs typeface="+mj-cs"/>
              </a:rPr>
              <a:t> </a:t>
            </a:r>
            <a:r>
              <a:rPr lang="en-US" dirty="0"/>
              <a:t>(Ivanič </a:t>
            </a:r>
            <a:r>
              <a:rPr lang="en-US" kern="1200" dirty="0">
                <a:latin typeface="+mj-lt"/>
                <a:ea typeface="+mj-ea"/>
                <a:cs typeface="+mj-cs"/>
              </a:rPr>
              <a:t>2004)</a:t>
            </a:r>
            <a:endParaRPr lang="en-US" kern="1200" dirty="0">
              <a:latin typeface="+mj-lt"/>
            </a:endParaRPr>
          </a:p>
        </p:txBody>
      </p:sp>
      <p:pic>
        <p:nvPicPr>
          <p:cNvPr id="4" name="Content Placeholder 3">
            <a:extLst>
              <a:ext uri="{FF2B5EF4-FFF2-40B4-BE49-F238E27FC236}">
                <a16:creationId xmlns:a16="http://schemas.microsoft.com/office/drawing/2014/main" id="{89A0FC99-7C67-8978-CD5C-274DA75C4862}"/>
              </a:ext>
            </a:extLst>
          </p:cNvPr>
          <p:cNvPicPr>
            <a:picLocks noGrp="1" noChangeAspect="1"/>
          </p:cNvPicPr>
          <p:nvPr>
            <p:ph idx="1"/>
          </p:nvPr>
        </p:nvPicPr>
        <p:blipFill>
          <a:blip r:embed="rId2"/>
          <a:stretch>
            <a:fillRect/>
          </a:stretch>
        </p:blipFill>
        <p:spPr>
          <a:xfrm>
            <a:off x="787114" y="813860"/>
            <a:ext cx="6449549" cy="5159638"/>
          </a:xfrm>
          <a:prstGeom prst="rect">
            <a:avLst/>
          </a:prstGeom>
        </p:spPr>
      </p:pic>
      <p:grpSp>
        <p:nvGrpSpPr>
          <p:cNvPr id="10" name="Group 9">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5638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dsholder til indhold 3" descr="Et billede, der indeholder tekst, skærmbillede&#10;&#10;AI-genereret indhold kan være ukorrekt.">
            <a:extLst>
              <a:ext uri="{FF2B5EF4-FFF2-40B4-BE49-F238E27FC236}">
                <a16:creationId xmlns:a16="http://schemas.microsoft.com/office/drawing/2014/main" id="{AB9608B2-328B-657F-005F-6751277B49A3}"/>
              </a:ext>
            </a:extLst>
          </p:cNvPr>
          <p:cNvPicPr>
            <a:picLocks noGrp="1" noChangeAspect="1"/>
          </p:cNvPicPr>
          <p:nvPr>
            <p:ph idx="1"/>
          </p:nvPr>
        </p:nvPicPr>
        <p:blipFill>
          <a:blip r:embed="rId3"/>
          <a:srcRect l="312" r="113" b="-1"/>
          <a:stretch>
            <a:fillRect/>
          </a:stretch>
        </p:blipFill>
        <p:spPr>
          <a:xfrm>
            <a:off x="20" y="1282"/>
            <a:ext cx="12191980" cy="6856718"/>
          </a:xfrm>
          <a:prstGeom prst="rect">
            <a:avLst/>
          </a:prstGeom>
        </p:spPr>
      </p:pic>
    </p:spTree>
    <p:extLst>
      <p:ext uri="{BB962C8B-B14F-4D97-AF65-F5344CB8AC3E}">
        <p14:creationId xmlns:p14="http://schemas.microsoft.com/office/powerpoint/2010/main" val="3874961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F302-7671-A047-A415-BD03A7406962}"/>
              </a:ext>
            </a:extLst>
          </p:cNvPr>
          <p:cNvSpPr>
            <a:spLocks noGrp="1"/>
          </p:cNvSpPr>
          <p:nvPr>
            <p:ph type="title"/>
          </p:nvPr>
        </p:nvSpPr>
        <p:spPr>
          <a:xfrm>
            <a:off x="711200" y="386292"/>
            <a:ext cx="10515600" cy="1325563"/>
          </a:xfrm>
        </p:spPr>
        <p:txBody>
          <a:bodyPr/>
          <a:lstStyle/>
          <a:p>
            <a:r>
              <a:rPr lang="da-DK" noProof="1"/>
              <a:t>En skriveordre, der lokker teknologien frem?</a:t>
            </a:r>
          </a:p>
        </p:txBody>
      </p:sp>
      <p:sp>
        <p:nvSpPr>
          <p:cNvPr id="3" name="Content Placeholder 2">
            <a:extLst>
              <a:ext uri="{FF2B5EF4-FFF2-40B4-BE49-F238E27FC236}">
                <a16:creationId xmlns:a16="http://schemas.microsoft.com/office/drawing/2014/main" id="{78C62681-EA5C-076C-D1EC-F744DA6ACEAB}"/>
              </a:ext>
            </a:extLst>
          </p:cNvPr>
          <p:cNvSpPr>
            <a:spLocks noGrp="1"/>
          </p:cNvSpPr>
          <p:nvPr>
            <p:ph idx="1"/>
          </p:nvPr>
        </p:nvSpPr>
        <p:spPr>
          <a:xfrm>
            <a:off x="709562" y="1825203"/>
            <a:ext cx="3646763" cy="4372504"/>
          </a:xfrm>
        </p:spPr>
        <p:txBody>
          <a:bodyPr vert="horz" lIns="91440" tIns="45720" rIns="91440" bIns="45720" rtlCol="0" anchor="t">
            <a:normAutofit fontScale="77500" lnSpcReduction="20000"/>
          </a:bodyPr>
          <a:lstStyle/>
          <a:p>
            <a:pPr marL="0" indent="0">
              <a:lnSpc>
                <a:spcPct val="110000"/>
              </a:lnSpc>
              <a:buNone/>
            </a:pPr>
            <a:r>
              <a:rPr lang="da-DK" b="1">
                <a:highlight>
                  <a:srgbClr val="FFFFFF"/>
                </a:highlight>
              </a:rPr>
              <a:t>Du kan vælge mellem to skriveordrer</a:t>
            </a:r>
            <a:r>
              <a:rPr lang="da-DK" i="1">
                <a:highlight>
                  <a:srgbClr val="FFFFFF"/>
                </a:highlight>
              </a:rPr>
              <a:t>:</a:t>
            </a:r>
          </a:p>
          <a:p>
            <a:pPr>
              <a:lnSpc>
                <a:spcPct val="110000"/>
              </a:lnSpc>
            </a:pPr>
            <a:r>
              <a:rPr lang="da-DK" i="1">
                <a:highlight>
                  <a:srgbClr val="FFFFFF"/>
                </a:highlight>
              </a:rPr>
              <a:t>Beskriv din første skoledag</a:t>
            </a:r>
            <a:endParaRPr lang="en-US">
              <a:highlight>
                <a:srgbClr val="C6C6C6"/>
              </a:highlight>
            </a:endParaRPr>
          </a:p>
          <a:p>
            <a:pPr marL="0" indent="0">
              <a:lnSpc>
                <a:spcPct val="110000"/>
              </a:lnSpc>
              <a:buNone/>
            </a:pPr>
            <a:r>
              <a:rPr lang="da-DK">
                <a:highlight>
                  <a:srgbClr val="FFFFFF"/>
                </a:highlight>
              </a:rPr>
              <a:t>Eller</a:t>
            </a:r>
          </a:p>
          <a:p>
            <a:pPr>
              <a:lnSpc>
                <a:spcPct val="110000"/>
              </a:lnSpc>
            </a:pPr>
            <a:r>
              <a:rPr lang="da-DK" i="1">
                <a:highlight>
                  <a:srgbClr val="FFFFFF"/>
                </a:highlight>
              </a:rPr>
              <a:t>Fortæl om lærer, der har gjort indtryk på dig</a:t>
            </a:r>
          </a:p>
          <a:p>
            <a:pPr marL="0" indent="0">
              <a:lnSpc>
                <a:spcPct val="110000"/>
              </a:lnSpc>
              <a:buNone/>
            </a:pPr>
            <a:endParaRPr lang="da-DK" b="1">
              <a:highlight>
                <a:srgbClr val="FFFFFF"/>
              </a:highlight>
            </a:endParaRPr>
          </a:p>
          <a:p>
            <a:pPr marL="0" indent="0">
              <a:lnSpc>
                <a:spcPct val="110000"/>
              </a:lnSpc>
              <a:buNone/>
            </a:pPr>
            <a:r>
              <a:rPr lang="da-DK" sz="2600" b="1">
                <a:highlight>
                  <a:srgbClr val="FFFFFF"/>
                </a:highlight>
              </a:rPr>
              <a:t>Benspænd</a:t>
            </a:r>
            <a:r>
              <a:rPr lang="da-DK" sz="2600">
                <a:highlight>
                  <a:srgbClr val="FFFFFF"/>
                </a:highlight>
              </a:rPr>
              <a:t>: Du må kun skrive gennem sprogmodellens output. Du skal altså prompte dig frem til din tekst.</a:t>
            </a:r>
          </a:p>
        </p:txBody>
      </p:sp>
      <p:sp>
        <p:nvSpPr>
          <p:cNvPr id="5" name="Tekstfelt 4">
            <a:extLst>
              <a:ext uri="{FF2B5EF4-FFF2-40B4-BE49-F238E27FC236}">
                <a16:creationId xmlns:a16="http://schemas.microsoft.com/office/drawing/2014/main" id="{83EF27F6-46F0-B089-805A-CA27DB0DD6A1}"/>
              </a:ext>
            </a:extLst>
          </p:cNvPr>
          <p:cNvSpPr txBox="1"/>
          <p:nvPr/>
        </p:nvSpPr>
        <p:spPr>
          <a:xfrm>
            <a:off x="4841136" y="1728612"/>
            <a:ext cx="3344333"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noProof="1">
                <a:ea typeface="+mn-lt"/>
                <a:cs typeface="+mn-lt"/>
              </a:rPr>
              <a:t>The progenitors of modern studies of human-computer</a:t>
            </a:r>
            <a:r>
              <a:rPr lang="en-US" sz="1600" noProof="1"/>
              <a:t> </a:t>
            </a:r>
            <a:r>
              <a:rPr lang="en-US" sz="1600" i="1" noProof="1">
                <a:ea typeface="+mn-lt"/>
                <a:cs typeface="+mn-lt"/>
              </a:rPr>
              <a:t>interaction (HCI) found the ideals of interaction with digital devices to be </a:t>
            </a:r>
            <a:r>
              <a:rPr lang="en-US" sz="1600" b="1" i="1" noProof="1">
                <a:ea typeface="+mn-lt"/>
                <a:cs typeface="+mn-lt"/>
              </a:rPr>
              <a:t>invisible </a:t>
            </a:r>
            <a:r>
              <a:rPr lang="en-US" sz="1600" i="1" noProof="1">
                <a:ea typeface="+mn-lt"/>
                <a:cs typeface="+mn-lt"/>
              </a:rPr>
              <a:t>(Norman, 1998), </a:t>
            </a:r>
            <a:r>
              <a:rPr lang="en-US" sz="1600" b="1" i="1" noProof="1">
                <a:ea typeface="+mn-lt"/>
                <a:cs typeface="+mn-lt"/>
              </a:rPr>
              <a:t>intuitive</a:t>
            </a:r>
            <a:r>
              <a:rPr lang="en-US" sz="1600" i="1" noProof="1">
                <a:ea typeface="+mn-lt"/>
                <a:cs typeface="+mn-lt"/>
              </a:rPr>
              <a:t>, and </a:t>
            </a:r>
            <a:r>
              <a:rPr lang="en-US" sz="1600" b="1" i="1" noProof="1">
                <a:ea typeface="+mn-lt"/>
                <a:cs typeface="+mn-lt"/>
              </a:rPr>
              <a:t>ubiquitous </a:t>
            </a:r>
            <a:r>
              <a:rPr lang="en-US" sz="1600" i="1" noProof="1">
                <a:ea typeface="+mn-lt"/>
                <a:cs typeface="+mn-lt"/>
              </a:rPr>
              <a:t>(Weiser, 1991). Indeed, interaction with smart technology was supposed to be so transparent that it would result in an illusion of reality—as if the user of the device was using the real thing, not its digital substitute. </a:t>
            </a:r>
            <a:r>
              <a:rPr lang="en-US" sz="1600" b="1" i="1" noProof="1">
                <a:ea typeface="+mn-lt"/>
                <a:cs typeface="+mn-lt"/>
              </a:rPr>
              <a:t>The digital nature of the hidden processes is usually only revealed in the error condition</a:t>
            </a:r>
            <a:r>
              <a:rPr lang="en-US" sz="1600" i="1" noProof="1">
                <a:ea typeface="+mn-lt"/>
                <a:cs typeface="+mn-lt"/>
              </a:rPr>
              <a:t>.</a:t>
            </a:r>
            <a:endParaRPr lang="en-US" sz="1600" noProof="1"/>
          </a:p>
          <a:p>
            <a:r>
              <a:rPr lang="en-US" sz="1600" noProof="1">
                <a:ea typeface="+mn-lt"/>
                <a:cs typeface="+mn-lt"/>
              </a:rPr>
              <a:t>(Mangen &amp; Pirhonen, 2022)</a:t>
            </a:r>
            <a:endParaRPr lang="en-US" sz="1600" noProof="1"/>
          </a:p>
          <a:p>
            <a:pPr algn="l"/>
            <a:endParaRPr lang="en-US" noProof="1"/>
          </a:p>
        </p:txBody>
      </p:sp>
      <p:pic>
        <p:nvPicPr>
          <p:cNvPr id="4" name="Billede 3" descr="Et billede, der indeholder tegneserie, clipart, illustration/afbildning, Animeret tegnefilm&#10;&#10;AI-genereret indhold kan være ukorrekt.">
            <a:extLst>
              <a:ext uri="{FF2B5EF4-FFF2-40B4-BE49-F238E27FC236}">
                <a16:creationId xmlns:a16="http://schemas.microsoft.com/office/drawing/2014/main" id="{38FB623A-483C-E8DD-4D2D-BFA13481CD64}"/>
              </a:ext>
            </a:extLst>
          </p:cNvPr>
          <p:cNvPicPr>
            <a:picLocks noChangeAspect="1"/>
          </p:cNvPicPr>
          <p:nvPr/>
        </p:nvPicPr>
        <p:blipFill>
          <a:blip r:embed="rId3"/>
          <a:stretch>
            <a:fillRect/>
          </a:stretch>
        </p:blipFill>
        <p:spPr>
          <a:xfrm>
            <a:off x="8451681" y="1975556"/>
            <a:ext cx="3351388" cy="3626555"/>
          </a:xfrm>
          <a:prstGeom prst="rect">
            <a:avLst/>
          </a:prstGeom>
        </p:spPr>
      </p:pic>
    </p:spTree>
    <p:extLst>
      <p:ext uri="{BB962C8B-B14F-4D97-AF65-F5344CB8AC3E}">
        <p14:creationId xmlns:p14="http://schemas.microsoft.com/office/powerpoint/2010/main" val="951841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106CC2-B3C4-8B58-A545-7D14E42AE715}"/>
              </a:ext>
            </a:extLst>
          </p:cNvPr>
          <p:cNvSpPr>
            <a:spLocks noGrp="1"/>
          </p:cNvSpPr>
          <p:nvPr>
            <p:ph type="title"/>
          </p:nvPr>
        </p:nvSpPr>
        <p:spPr>
          <a:xfrm>
            <a:off x="690741" y="670785"/>
            <a:ext cx="5938930" cy="833616"/>
          </a:xfrm>
        </p:spPr>
        <p:txBody>
          <a:bodyPr vert="horz" lIns="91440" tIns="45720" rIns="91440" bIns="45720" rtlCol="0" anchor="b">
            <a:noAutofit/>
          </a:bodyPr>
          <a:lstStyle/>
          <a:p>
            <a:r>
              <a:rPr lang="da-DK" sz="3200" noProof="1"/>
              <a:t>Refleksion med diskussionskort</a:t>
            </a:r>
          </a:p>
        </p:txBody>
      </p:sp>
      <p:sp>
        <p:nvSpPr>
          <p:cNvPr id="3" name="Content Placeholder 2">
            <a:extLst>
              <a:ext uri="{FF2B5EF4-FFF2-40B4-BE49-F238E27FC236}">
                <a16:creationId xmlns:a16="http://schemas.microsoft.com/office/drawing/2014/main" id="{9C56BA2E-2C2A-F6DF-4EA4-581B12A2E1D8}"/>
              </a:ext>
            </a:extLst>
          </p:cNvPr>
          <p:cNvSpPr>
            <a:spLocks noGrp="1"/>
          </p:cNvSpPr>
          <p:nvPr>
            <p:ph idx="1"/>
          </p:nvPr>
        </p:nvSpPr>
        <p:spPr>
          <a:xfrm>
            <a:off x="687792" y="2160043"/>
            <a:ext cx="6103516" cy="3799821"/>
          </a:xfrm>
        </p:spPr>
        <p:txBody>
          <a:bodyPr vert="horz" lIns="91440" tIns="45720" rIns="91440" bIns="45720" rtlCol="0" anchor="t">
            <a:normAutofit/>
          </a:bodyPr>
          <a:lstStyle/>
          <a:p>
            <a:pPr marL="0" indent="0">
              <a:buNone/>
            </a:pPr>
            <a:r>
              <a:rPr lang="da-DK" sz="1900" b="1" noProof="1">
                <a:ea typeface="Arial Unicode MS"/>
                <a:cs typeface="Arial Unicode MS"/>
              </a:rPr>
              <a:t>Brug diskussionskort</a:t>
            </a:r>
            <a:endParaRPr lang="da-DK" sz="1900" b="1" noProof="1"/>
          </a:p>
          <a:p>
            <a:r>
              <a:rPr lang="da-DK" sz="1900" noProof="1">
                <a:ea typeface="Arial Unicode MS"/>
                <a:cs typeface="Arial Unicode MS"/>
              </a:rPr>
              <a:t>Træk et kort af gangen. Læs spørgsmålet højt. Tal først frit om spørgsmålet i gruppen. I behøver ikke blive enige. Prøv i stedet at finde mindst to mulige svar eller positioner.</a:t>
            </a:r>
            <a:endParaRPr lang="da-DK" sz="1900" noProof="1"/>
          </a:p>
          <a:p>
            <a:r>
              <a:rPr lang="da-DK" sz="1900" noProof="1">
                <a:ea typeface="Arial Unicode MS"/>
                <a:cs typeface="Arial Unicode MS"/>
              </a:rPr>
              <a:t>Vælg til sidst ét spørgsmål, som I mener er særligt vigtigt for at forstå mødet mellem danskfaglig skrivning og store sprogmodeller.</a:t>
            </a:r>
            <a:endParaRPr lang="da-DK" sz="1900" noProof="1"/>
          </a:p>
          <a:p>
            <a:pPr marL="0" indent="0">
              <a:buNone/>
            </a:pPr>
            <a:r>
              <a:rPr lang="da-DK" sz="1900" b="1" noProof="1">
                <a:ea typeface="Arial Unicode MS"/>
                <a:cs typeface="Arial Unicode MS"/>
              </a:rPr>
              <a:t>En ekstra regel, der kan gøre samtalen skarpere:</a:t>
            </a:r>
            <a:endParaRPr lang="da-DK" sz="1900" b="1" noProof="1"/>
          </a:p>
          <a:p>
            <a:r>
              <a:rPr lang="da-DK" sz="1900" noProof="1">
                <a:ea typeface="Arial Unicode MS"/>
                <a:cs typeface="Arial Unicode MS"/>
              </a:rPr>
              <a:t>Når gruppen har svaret, skal én deltager argumentere for det modsatte synspunkt.</a:t>
            </a:r>
            <a:endParaRPr lang="da-DK" sz="1900" noProof="1"/>
          </a:p>
          <a:p>
            <a:pPr marL="0" indent="0">
              <a:buNone/>
            </a:pPr>
            <a:endParaRPr lang="da-DK" sz="1700" noProof="1">
              <a:latin typeface="Arial Unicode MS"/>
              <a:ea typeface="Arial Unicode MS"/>
              <a:cs typeface="Arial Unicode MS"/>
            </a:endParaRPr>
          </a:p>
          <a:p>
            <a:endParaRPr lang="da-DK" sz="1700" noProof="1"/>
          </a:p>
        </p:txBody>
      </p:sp>
      <p:pic>
        <p:nvPicPr>
          <p:cNvPr id="5" name="Billede 4" descr="Et billede, der indeholder tekst, skærmbillede, Font/skrifttype, design&#10;&#10;AI-genereret indhold kan være ukorrekt.">
            <a:extLst>
              <a:ext uri="{FF2B5EF4-FFF2-40B4-BE49-F238E27FC236}">
                <a16:creationId xmlns:a16="http://schemas.microsoft.com/office/drawing/2014/main" id="{49E278EB-C03C-B72E-CD36-3BAA0EF63B7F}"/>
              </a:ext>
            </a:extLst>
          </p:cNvPr>
          <p:cNvPicPr>
            <a:picLocks noChangeAspect="1"/>
          </p:cNvPicPr>
          <p:nvPr/>
        </p:nvPicPr>
        <p:blipFill>
          <a:blip r:embed="rId2"/>
          <a:stretch>
            <a:fillRect/>
          </a:stretch>
        </p:blipFill>
        <p:spPr>
          <a:xfrm>
            <a:off x="7479100" y="4055831"/>
            <a:ext cx="3503465" cy="2015053"/>
          </a:xfrm>
          <a:prstGeom prst="rect">
            <a:avLst/>
          </a:prstGeom>
        </p:spPr>
      </p:pic>
      <p:sp>
        <p:nvSpPr>
          <p:cNvPr id="12" name="Rectangle 11">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felt 8">
            <a:extLst>
              <a:ext uri="{FF2B5EF4-FFF2-40B4-BE49-F238E27FC236}">
                <a16:creationId xmlns:a16="http://schemas.microsoft.com/office/drawing/2014/main" id="{BE83D640-B373-591C-54FF-ED7C7C01D577}"/>
              </a:ext>
            </a:extLst>
          </p:cNvPr>
          <p:cNvSpPr txBox="1"/>
          <p:nvPr/>
        </p:nvSpPr>
        <p:spPr>
          <a:xfrm>
            <a:off x="6967566" y="3598014"/>
            <a:ext cx="4526529" cy="461665"/>
          </a:xfrm>
          <a:prstGeom prst="rect">
            <a:avLst/>
          </a:prstGeom>
          <a:noFill/>
        </p:spPr>
        <p:txBody>
          <a:bodyPr wrap="square">
            <a:spAutoFit/>
          </a:bodyPr>
          <a:lstStyle/>
          <a:p>
            <a:pPr algn="ctr">
              <a:buNone/>
            </a:pPr>
            <a:r>
              <a:rPr lang="da-DK" sz="2400" u="dotted">
                <a:effectLst/>
                <a:latin typeface="Aptos" panose="020B0004020202020204" pitchFamily="34" charset="0"/>
                <a:ea typeface="Aptos" panose="020B0004020202020204" pitchFamily="34" charset="0"/>
                <a:cs typeface="Arial" panose="020B0604020202020204" pitchFamily="34" charset="0"/>
                <a:hlinkClick r:id="rId3"/>
              </a:rPr>
              <a:t>kptek.dk/soskort</a:t>
            </a:r>
            <a:endParaRPr lang="da-DK">
              <a:effectLst/>
            </a:endParaRPr>
          </a:p>
        </p:txBody>
      </p:sp>
      <p:pic>
        <p:nvPicPr>
          <p:cNvPr id="15" name="Billede 14">
            <a:extLst>
              <a:ext uri="{FF2B5EF4-FFF2-40B4-BE49-F238E27FC236}">
                <a16:creationId xmlns:a16="http://schemas.microsoft.com/office/drawing/2014/main" id="{A4322AA2-1BDC-9F4A-C098-2FC68DF8FC97}"/>
              </a:ext>
            </a:extLst>
          </p:cNvPr>
          <p:cNvPicPr>
            <a:picLocks noChangeAspect="1"/>
          </p:cNvPicPr>
          <p:nvPr/>
        </p:nvPicPr>
        <p:blipFill>
          <a:blip r:embed="rId4"/>
          <a:stretch>
            <a:fillRect/>
          </a:stretch>
        </p:blipFill>
        <p:spPr>
          <a:xfrm>
            <a:off x="8154174" y="1496585"/>
            <a:ext cx="1985417" cy="1972501"/>
          </a:xfrm>
          <a:prstGeom prst="rect">
            <a:avLst/>
          </a:prstGeom>
        </p:spPr>
      </p:pic>
      <p:sp>
        <p:nvSpPr>
          <p:cNvPr id="4" name="TextBox 3">
            <a:extLst>
              <a:ext uri="{FF2B5EF4-FFF2-40B4-BE49-F238E27FC236}">
                <a16:creationId xmlns:a16="http://schemas.microsoft.com/office/drawing/2014/main" id="{D338730D-FB15-E812-CF59-7C798065A275}"/>
              </a:ext>
            </a:extLst>
          </p:cNvPr>
          <p:cNvSpPr txBox="1"/>
          <p:nvPr/>
        </p:nvSpPr>
        <p:spPr>
          <a:xfrm>
            <a:off x="7479101" y="820118"/>
            <a:ext cx="3503464"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1900" b="1" dirty="0">
                <a:solidFill>
                  <a:srgbClr val="000000"/>
                </a:solidFill>
                <a:latin typeface="Aptos"/>
              </a:rPr>
              <a:t>Hent diskussionskort her:</a:t>
            </a:r>
            <a:endParaRPr lang="en-US" dirty="0"/>
          </a:p>
          <a:p>
            <a:pPr algn="ctr"/>
            <a:endParaRPr lang="en-US" dirty="0"/>
          </a:p>
        </p:txBody>
      </p:sp>
    </p:spTree>
    <p:extLst>
      <p:ext uri="{BB962C8B-B14F-4D97-AF65-F5344CB8AC3E}">
        <p14:creationId xmlns:p14="http://schemas.microsoft.com/office/powerpoint/2010/main" val="1841867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4010D-D7B5-5E10-5D51-287E6FA79BE5}"/>
              </a:ext>
            </a:extLst>
          </p:cNvPr>
          <p:cNvSpPr>
            <a:spLocks noGrp="1"/>
          </p:cNvSpPr>
          <p:nvPr>
            <p:ph type="ctrTitle"/>
          </p:nvPr>
        </p:nvSpPr>
        <p:spPr/>
        <p:txBody>
          <a:bodyPr/>
          <a:lstStyle/>
          <a:p>
            <a:r>
              <a:rPr lang="da-DK" noProof="1"/>
              <a:t>Vi skriver med teknologi</a:t>
            </a:r>
            <a:endParaRPr lang="en-US"/>
          </a:p>
        </p:txBody>
      </p:sp>
      <p:sp>
        <p:nvSpPr>
          <p:cNvPr id="3" name="Subtitle 2">
            <a:extLst>
              <a:ext uri="{FF2B5EF4-FFF2-40B4-BE49-F238E27FC236}">
                <a16:creationId xmlns:a16="http://schemas.microsoft.com/office/drawing/2014/main" id="{DC6D8BF6-D1E2-6776-BABA-393BF7B0386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53031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E12BE-80BE-214F-8C9C-522FEA7C7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F0367-B3AF-26D7-18E6-D1E72BEA4D4C}"/>
              </a:ext>
            </a:extLst>
          </p:cNvPr>
          <p:cNvSpPr>
            <a:spLocks noGrp="1"/>
          </p:cNvSpPr>
          <p:nvPr>
            <p:ph type="ctrTitle"/>
          </p:nvPr>
        </p:nvSpPr>
        <p:spPr>
          <a:xfrm>
            <a:off x="1524000" y="1588030"/>
            <a:ext cx="9144000" cy="2387600"/>
          </a:xfrm>
        </p:spPr>
        <p:txBody>
          <a:bodyPr>
            <a:normAutofit/>
          </a:bodyPr>
          <a:lstStyle/>
          <a:p>
            <a:r>
              <a:rPr lang="da-DK" sz="5400" noProof="1"/>
              <a:t>D. Vi underviser med store sprogmodeller</a:t>
            </a:r>
            <a:endParaRPr lang="da-DK" sz="5400" dirty="0"/>
          </a:p>
        </p:txBody>
      </p:sp>
    </p:spTree>
    <p:extLst>
      <p:ext uri="{BB962C8B-B14F-4D97-AF65-F5344CB8AC3E}">
        <p14:creationId xmlns:p14="http://schemas.microsoft.com/office/powerpoint/2010/main" val="159290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4AE41-D7D7-E006-08CE-D191E428945C}"/>
              </a:ext>
            </a:extLst>
          </p:cNvPr>
          <p:cNvSpPr>
            <a:spLocks noGrp="1"/>
          </p:cNvSpPr>
          <p:nvPr>
            <p:ph type="title"/>
          </p:nvPr>
        </p:nvSpPr>
        <p:spPr>
          <a:xfrm>
            <a:off x="663844" y="-117778"/>
            <a:ext cx="10515600" cy="1325563"/>
          </a:xfrm>
        </p:spPr>
        <p:txBody>
          <a:bodyPr/>
          <a:lstStyle/>
          <a:p>
            <a:pPr algn="ctr"/>
            <a:r>
              <a:rPr lang="da-DK"/>
              <a:t>AI-</a:t>
            </a:r>
            <a:r>
              <a:rPr lang="da-DK" err="1"/>
              <a:t>literacy</a:t>
            </a:r>
            <a:r>
              <a:rPr lang="da-DK"/>
              <a:t> er også kritisk </a:t>
            </a:r>
            <a:r>
              <a:rPr lang="da-DK" err="1"/>
              <a:t>literacy</a:t>
            </a:r>
            <a:endParaRPr lang="da-DK"/>
          </a:p>
        </p:txBody>
      </p:sp>
      <p:sp>
        <p:nvSpPr>
          <p:cNvPr id="3" name="Pladsholder til indhold 2">
            <a:extLst>
              <a:ext uri="{FF2B5EF4-FFF2-40B4-BE49-F238E27FC236}">
                <a16:creationId xmlns:a16="http://schemas.microsoft.com/office/drawing/2014/main" id="{03545D7A-728E-010A-C08F-C19C2E28B10D}"/>
              </a:ext>
            </a:extLst>
          </p:cNvPr>
          <p:cNvSpPr>
            <a:spLocks noGrp="1"/>
          </p:cNvSpPr>
          <p:nvPr>
            <p:ph idx="1"/>
          </p:nvPr>
        </p:nvSpPr>
        <p:spPr>
          <a:xfrm>
            <a:off x="1828615" y="940448"/>
            <a:ext cx="8186057" cy="961292"/>
          </a:xfrm>
        </p:spPr>
        <p:txBody>
          <a:bodyPr vert="horz" lIns="91440" tIns="45720" rIns="91440" bIns="45720" rtlCol="0" anchor="t">
            <a:normAutofit/>
          </a:bodyPr>
          <a:lstStyle/>
          <a:p>
            <a:pPr marL="0" indent="0" algn="ctr">
              <a:buNone/>
            </a:pPr>
            <a:r>
              <a:rPr lang="da-DK" sz="1800">
                <a:ea typeface="+mn-lt"/>
                <a:cs typeface="+mn-lt"/>
              </a:rPr>
              <a:t>I de foregående dele af undervisningen har vi undersøgt brugssituationer, skriveridentitet og skrivning som relationel </a:t>
            </a:r>
            <a:r>
              <a:rPr lang="da-DK" sz="1800" err="1">
                <a:ea typeface="+mn-lt"/>
                <a:cs typeface="+mn-lt"/>
              </a:rPr>
              <a:t>skrivehændelse.Nu</a:t>
            </a:r>
            <a:r>
              <a:rPr lang="da-DK" sz="1800">
                <a:ea typeface="+mn-lt"/>
                <a:cs typeface="+mn-lt"/>
              </a:rPr>
              <a:t> flytter vi blikket til, </a:t>
            </a:r>
            <a:r>
              <a:rPr lang="da-DK" sz="1800" b="1">
                <a:ea typeface="+mn-lt"/>
                <a:cs typeface="+mn-lt"/>
              </a:rPr>
              <a:t>hvordan generativ AI også må forstås gennem kritisk </a:t>
            </a:r>
            <a:r>
              <a:rPr lang="da-DK" sz="1800" b="1" err="1">
                <a:ea typeface="+mn-lt"/>
                <a:cs typeface="+mn-lt"/>
              </a:rPr>
              <a:t>literacy</a:t>
            </a:r>
            <a:r>
              <a:rPr lang="da-DK" sz="1800" b="1">
                <a:ea typeface="+mn-lt"/>
                <a:cs typeface="+mn-lt"/>
              </a:rPr>
              <a:t> og AI-</a:t>
            </a:r>
            <a:r>
              <a:rPr lang="da-DK" sz="1800" b="1" err="1">
                <a:ea typeface="+mn-lt"/>
                <a:cs typeface="+mn-lt"/>
              </a:rPr>
              <a:t>literacy</a:t>
            </a:r>
            <a:r>
              <a:rPr lang="da-DK" sz="1800">
                <a:ea typeface="+mn-lt"/>
                <a:cs typeface="+mn-lt"/>
              </a:rPr>
              <a:t>.</a:t>
            </a:r>
            <a:endParaRPr lang="da-DK" sz="1800"/>
          </a:p>
        </p:txBody>
      </p:sp>
      <p:sp>
        <p:nvSpPr>
          <p:cNvPr id="5" name="Pladsholder til indhold 2">
            <a:extLst>
              <a:ext uri="{FF2B5EF4-FFF2-40B4-BE49-F238E27FC236}">
                <a16:creationId xmlns:a16="http://schemas.microsoft.com/office/drawing/2014/main" id="{A317EFA7-A570-C2EF-CAAF-0F96D671C1D0}"/>
              </a:ext>
            </a:extLst>
          </p:cNvPr>
          <p:cNvSpPr txBox="1">
            <a:spLocks/>
          </p:cNvSpPr>
          <p:nvPr/>
        </p:nvSpPr>
        <p:spPr>
          <a:xfrm>
            <a:off x="352683" y="1946241"/>
            <a:ext cx="3491495" cy="3859327"/>
          </a:xfrm>
          <a:prstGeom prst="rect">
            <a:avLst/>
          </a:prstGeom>
          <a:solidFill>
            <a:schemeClr val="accent3">
              <a:lumMod val="20000"/>
              <a:lumOff val="80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a:t>Vi kommer fra..</a:t>
            </a:r>
            <a:endParaRPr lang="da-DK" sz="2000" b="1">
              <a:ea typeface="+mn-lt"/>
              <a:cs typeface="+mn-lt"/>
            </a:endParaRPr>
          </a:p>
          <a:p>
            <a:r>
              <a:rPr lang="da-DK" sz="1800">
                <a:ea typeface="+mn-lt"/>
                <a:cs typeface="+mn-lt"/>
              </a:rPr>
              <a:t>brugssituationer og sociokulturelle kontekster </a:t>
            </a:r>
            <a:endParaRPr lang="da-DK" sz="1800"/>
          </a:p>
          <a:p>
            <a:r>
              <a:rPr lang="da-DK" sz="1800">
                <a:ea typeface="+mn-lt"/>
                <a:cs typeface="+mn-lt"/>
              </a:rPr>
              <a:t>elevskriver, maskinskriver og skrivehændelse </a:t>
            </a:r>
            <a:endParaRPr lang="da-DK" sz="1800"/>
          </a:p>
          <a:p>
            <a:r>
              <a:rPr lang="da-DK" sz="1800">
                <a:ea typeface="+mn-lt"/>
                <a:cs typeface="+mn-lt"/>
              </a:rPr>
              <a:t>skrivning som identitet, selvhed og relation </a:t>
            </a:r>
            <a:endParaRPr lang="da-DK" sz="1800"/>
          </a:p>
          <a:p>
            <a:r>
              <a:rPr lang="da-DK" sz="1800">
                <a:ea typeface="+mn-lt"/>
                <a:cs typeface="+mn-lt"/>
              </a:rPr>
              <a:t>spørgsmålet om, hvem der skriver — og hvorfor</a:t>
            </a:r>
            <a:endParaRPr lang="da-DK" sz="1800"/>
          </a:p>
          <a:p>
            <a:endParaRPr lang="da-DK" sz="2000"/>
          </a:p>
          <a:p>
            <a:endParaRPr lang="da-DK" sz="2000"/>
          </a:p>
        </p:txBody>
      </p:sp>
      <p:sp>
        <p:nvSpPr>
          <p:cNvPr id="7" name="Pladsholder til indhold 2">
            <a:extLst>
              <a:ext uri="{FF2B5EF4-FFF2-40B4-BE49-F238E27FC236}">
                <a16:creationId xmlns:a16="http://schemas.microsoft.com/office/drawing/2014/main" id="{5D8DF4D9-6D3B-ECA0-CF06-5975B6C818A1}"/>
              </a:ext>
            </a:extLst>
          </p:cNvPr>
          <p:cNvSpPr txBox="1">
            <a:spLocks/>
          </p:cNvSpPr>
          <p:nvPr/>
        </p:nvSpPr>
        <p:spPr>
          <a:xfrm>
            <a:off x="4169238" y="1950189"/>
            <a:ext cx="3506635" cy="3870167"/>
          </a:xfrm>
          <a:prstGeom prst="rect">
            <a:avLst/>
          </a:prstGeom>
          <a:solidFill>
            <a:schemeClr val="accent6">
              <a:lumMod val="40000"/>
              <a:lumOff val="60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a:ea typeface="+mn-lt"/>
                <a:cs typeface="+mn-lt"/>
              </a:rPr>
              <a:t>Kritisk literacy retter blikket mod..</a:t>
            </a:r>
            <a:endParaRPr lang="da-DK" sz="2000"/>
          </a:p>
          <a:p>
            <a:r>
              <a:rPr lang="da-DK" sz="1800">
                <a:ea typeface="+mn-lt"/>
                <a:cs typeface="+mn-lt"/>
              </a:rPr>
              <a:t>hvordan tekster positionerer læsere og skrivere </a:t>
            </a:r>
            <a:endParaRPr lang="da-DK" sz="1800"/>
          </a:p>
          <a:p>
            <a:r>
              <a:rPr lang="da-DK" sz="1800">
                <a:ea typeface="+mn-lt"/>
                <a:cs typeface="+mn-lt"/>
              </a:rPr>
              <a:t>magt, værdier og repræsentationer i tekster </a:t>
            </a:r>
            <a:endParaRPr lang="da-DK" sz="1800"/>
          </a:p>
          <a:p>
            <a:r>
              <a:rPr lang="da-DK" sz="1800">
                <a:ea typeface="+mn-lt"/>
                <a:cs typeface="+mn-lt"/>
              </a:rPr>
              <a:t>tekstbrug i sociale, kulturelle og teknologiske kontekster </a:t>
            </a:r>
            <a:endParaRPr lang="da-DK" sz="1800"/>
          </a:p>
          <a:p>
            <a:r>
              <a:rPr lang="da-DK" sz="1800">
                <a:ea typeface="+mn-lt"/>
                <a:cs typeface="+mn-lt"/>
              </a:rPr>
              <a:t>deltagelse, handlekompetence og mulighed for at udfordre verden</a:t>
            </a:r>
            <a:endParaRPr lang="da-DK" sz="1800"/>
          </a:p>
          <a:p>
            <a:endParaRPr lang="da-DK">
              <a:ea typeface="+mn-lt"/>
              <a:cs typeface="+mn-lt"/>
            </a:endParaRPr>
          </a:p>
        </p:txBody>
      </p:sp>
      <p:sp>
        <p:nvSpPr>
          <p:cNvPr id="9" name="Pladsholder til indhold 2">
            <a:extLst>
              <a:ext uri="{FF2B5EF4-FFF2-40B4-BE49-F238E27FC236}">
                <a16:creationId xmlns:a16="http://schemas.microsoft.com/office/drawing/2014/main" id="{A277840D-596A-7EF6-438A-C6E0DEDA43B6}"/>
              </a:ext>
            </a:extLst>
          </p:cNvPr>
          <p:cNvSpPr txBox="1">
            <a:spLocks/>
          </p:cNvSpPr>
          <p:nvPr/>
        </p:nvSpPr>
        <p:spPr>
          <a:xfrm>
            <a:off x="8197170" y="1942607"/>
            <a:ext cx="3472384" cy="3889250"/>
          </a:xfrm>
          <a:prstGeom prst="rect">
            <a:avLst/>
          </a:prstGeom>
          <a:solidFill>
            <a:schemeClr val="accent6">
              <a:lumMod val="60000"/>
              <a:lumOff val="40000"/>
            </a:scheme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a:t>I en AI-kontekst betyder det..</a:t>
            </a:r>
            <a:endParaRPr lang="da-DK" sz="2000" b="1">
              <a:ea typeface="+mn-lt"/>
              <a:cs typeface="+mn-lt"/>
            </a:endParaRPr>
          </a:p>
          <a:p>
            <a:pPr>
              <a:buFont typeface="Arial"/>
              <a:buChar char="•"/>
            </a:pPr>
            <a:r>
              <a:rPr lang="da-DK" sz="1800">
                <a:ea typeface="+mn-lt"/>
                <a:cs typeface="+mn-lt"/>
              </a:rPr>
              <a:t>at AI-output skal læses, bruges og vurderes kritisk </a:t>
            </a:r>
            <a:endParaRPr lang="da-DK" sz="1800"/>
          </a:p>
          <a:p>
            <a:pPr>
              <a:buFont typeface="Arial"/>
              <a:buChar char="•"/>
            </a:pPr>
            <a:r>
              <a:rPr lang="da-DK" sz="1800">
                <a:ea typeface="+mn-lt"/>
                <a:cs typeface="+mn-lt"/>
              </a:rPr>
              <a:t>at prompts, data, design og interface former teksten </a:t>
            </a:r>
            <a:endParaRPr lang="da-DK" sz="1800"/>
          </a:p>
          <a:p>
            <a:pPr>
              <a:buFont typeface="Arial"/>
              <a:buChar char="•"/>
            </a:pPr>
            <a:r>
              <a:rPr lang="da-DK" sz="1800">
                <a:ea typeface="+mn-lt"/>
                <a:cs typeface="+mn-lt"/>
              </a:rPr>
              <a:t>at AI-literacy ikke kun er teknisk, men også etisk, kulturel og kritisk </a:t>
            </a:r>
            <a:endParaRPr lang="da-DK" sz="1800"/>
          </a:p>
          <a:p>
            <a:pPr>
              <a:buFont typeface="Arial"/>
              <a:buChar char="•"/>
            </a:pPr>
            <a:r>
              <a:rPr lang="da-DK" sz="1800">
                <a:ea typeface="+mn-lt"/>
                <a:cs typeface="+mn-lt"/>
              </a:rPr>
              <a:t>at elever må kunne analysere og udfordre AI’s magt og påvirkning</a:t>
            </a:r>
            <a:endParaRPr lang="da-DK" sz="1800"/>
          </a:p>
          <a:p>
            <a:pPr marL="0" indent="0">
              <a:buNone/>
            </a:pPr>
            <a:endParaRPr lang="da-DK" sz="1500"/>
          </a:p>
        </p:txBody>
      </p:sp>
      <p:sp>
        <p:nvSpPr>
          <p:cNvPr id="6" name="Pladsholder til indhold 2">
            <a:extLst>
              <a:ext uri="{FF2B5EF4-FFF2-40B4-BE49-F238E27FC236}">
                <a16:creationId xmlns:a16="http://schemas.microsoft.com/office/drawing/2014/main" id="{8B6C7919-98F7-0781-F39D-E58DC99C2AD2}"/>
              </a:ext>
            </a:extLst>
          </p:cNvPr>
          <p:cNvSpPr txBox="1">
            <a:spLocks/>
          </p:cNvSpPr>
          <p:nvPr/>
        </p:nvSpPr>
        <p:spPr>
          <a:xfrm>
            <a:off x="1039750" y="6033665"/>
            <a:ext cx="10515600" cy="6437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800" b="1">
                <a:ea typeface="+mn-lt"/>
                <a:cs typeface="+mn-lt"/>
              </a:rPr>
              <a:t>Kritisk </a:t>
            </a:r>
            <a:r>
              <a:rPr lang="da-DK" sz="1800" b="1" err="1">
                <a:ea typeface="+mn-lt"/>
                <a:cs typeface="+mn-lt"/>
              </a:rPr>
              <a:t>literacy</a:t>
            </a:r>
            <a:r>
              <a:rPr lang="da-DK" sz="1800" b="1">
                <a:ea typeface="+mn-lt"/>
                <a:cs typeface="+mn-lt"/>
              </a:rPr>
              <a:t> er en central del af AI-</a:t>
            </a:r>
            <a:r>
              <a:rPr lang="da-DK" sz="1800" b="1" err="1">
                <a:ea typeface="+mn-lt"/>
                <a:cs typeface="+mn-lt"/>
              </a:rPr>
              <a:t>literacy</a:t>
            </a:r>
            <a:r>
              <a:rPr lang="da-DK" sz="1800" b="1">
                <a:ea typeface="+mn-lt"/>
                <a:cs typeface="+mn-lt"/>
              </a:rPr>
              <a:t>: ikke kun at kunne bruge AI, men at kunne forstå, vurdere og udfordre de tekster, stemmer og magtforhold, teknologien sætter i spil.</a:t>
            </a:r>
            <a:endParaRPr lang="da-DK" b="1"/>
          </a:p>
        </p:txBody>
      </p:sp>
    </p:spTree>
    <p:extLst>
      <p:ext uri="{BB962C8B-B14F-4D97-AF65-F5344CB8AC3E}">
        <p14:creationId xmlns:p14="http://schemas.microsoft.com/office/powerpoint/2010/main" val="1048004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B559F-C4A2-44FE-E1F3-6D7FC9AB61BF}"/>
              </a:ext>
            </a:extLst>
          </p:cNvPr>
          <p:cNvSpPr>
            <a:spLocks noGrp="1"/>
          </p:cNvSpPr>
          <p:nvPr>
            <p:ph type="title"/>
          </p:nvPr>
        </p:nvSpPr>
        <p:spPr>
          <a:xfrm>
            <a:off x="596098" y="362073"/>
            <a:ext cx="10515600" cy="1325563"/>
          </a:xfrm>
        </p:spPr>
        <p:txBody>
          <a:bodyPr/>
          <a:lstStyle/>
          <a:p>
            <a:r>
              <a:rPr lang="da-DK" b="1">
                <a:ea typeface="+mj-lt"/>
                <a:cs typeface="+mj-lt"/>
              </a:rPr>
              <a:t>Hvad er kritisk </a:t>
            </a:r>
            <a:r>
              <a:rPr lang="da-DK" b="1" err="1">
                <a:ea typeface="+mj-lt"/>
                <a:cs typeface="+mj-lt"/>
              </a:rPr>
              <a:t>literacy</a:t>
            </a:r>
            <a:r>
              <a:rPr lang="da-DK" b="1">
                <a:ea typeface="+mj-lt"/>
                <a:cs typeface="+mj-lt"/>
              </a:rPr>
              <a:t>? (Kabel 2023)</a:t>
            </a:r>
            <a:endParaRPr lang="da-DK" b="1"/>
          </a:p>
        </p:txBody>
      </p:sp>
      <p:sp>
        <p:nvSpPr>
          <p:cNvPr id="3" name="Pladsholder til indhold 2">
            <a:extLst>
              <a:ext uri="{FF2B5EF4-FFF2-40B4-BE49-F238E27FC236}">
                <a16:creationId xmlns:a16="http://schemas.microsoft.com/office/drawing/2014/main" id="{40C6D15A-B652-3BFA-C797-DF98EDAB5942}"/>
              </a:ext>
            </a:extLst>
          </p:cNvPr>
          <p:cNvSpPr>
            <a:spLocks noGrp="1"/>
          </p:cNvSpPr>
          <p:nvPr>
            <p:ph idx="1"/>
          </p:nvPr>
        </p:nvSpPr>
        <p:spPr>
          <a:xfrm>
            <a:off x="352683" y="1952644"/>
            <a:ext cx="3702805" cy="4746191"/>
          </a:xfrm>
          <a:solidFill>
            <a:schemeClr val="accent2">
              <a:lumMod val="20000"/>
              <a:lumOff val="80000"/>
            </a:schemeClr>
          </a:solidFill>
        </p:spPr>
        <p:txBody>
          <a:bodyPr vert="horz" lIns="91440" tIns="45720" rIns="91440" bIns="45720" rtlCol="0" anchor="t">
            <a:normAutofit fontScale="85000" lnSpcReduction="20000"/>
          </a:bodyPr>
          <a:lstStyle/>
          <a:p>
            <a:endParaRPr lang="da-DK" b="1">
              <a:ea typeface="+mn-lt"/>
              <a:cs typeface="+mn-lt"/>
            </a:endParaRPr>
          </a:p>
          <a:p>
            <a:r>
              <a:rPr lang="da-DK">
                <a:ea typeface="+mn-lt"/>
                <a:cs typeface="+mn-lt"/>
              </a:rPr>
              <a:t>Evnen til at læse, forstå og kritisk vurdere tekster i deres sociale og kulturelle kontekst</a:t>
            </a:r>
            <a:endParaRPr lang="da-DK"/>
          </a:p>
          <a:p>
            <a:r>
              <a:rPr lang="da-DK">
                <a:ea typeface="+mn-lt"/>
                <a:cs typeface="+mn-lt"/>
              </a:rPr>
              <a:t>Omfatter både skriftlige, mundtlige og multimodale tekster</a:t>
            </a:r>
            <a:endParaRPr lang="da-DK"/>
          </a:p>
          <a:p>
            <a:r>
              <a:rPr lang="da-DK">
                <a:ea typeface="+mn-lt"/>
                <a:cs typeface="+mn-lt"/>
              </a:rPr>
              <a:t>Målet er at udvikle elevernes kritiske bevidsthed og handlekompetence</a:t>
            </a:r>
            <a:endParaRPr lang="da-DK"/>
          </a:p>
          <a:p>
            <a:r>
              <a:rPr lang="da-DK">
                <a:ea typeface="+mn-lt"/>
                <a:cs typeface="+mn-lt"/>
              </a:rPr>
              <a:t>Kritisk </a:t>
            </a:r>
            <a:r>
              <a:rPr lang="da-DK" err="1">
                <a:ea typeface="+mn-lt"/>
                <a:cs typeface="+mn-lt"/>
              </a:rPr>
              <a:t>literacy</a:t>
            </a:r>
            <a:r>
              <a:rPr lang="da-DK">
                <a:ea typeface="+mn-lt"/>
                <a:cs typeface="+mn-lt"/>
              </a:rPr>
              <a:t> handler om frigørelse og social retfærdighed</a:t>
            </a:r>
            <a:endParaRPr lang="da-DK"/>
          </a:p>
          <a:p>
            <a:endParaRPr lang="da-DK"/>
          </a:p>
        </p:txBody>
      </p:sp>
      <p:sp>
        <p:nvSpPr>
          <p:cNvPr id="6" name="Pladsholder til indhold 2">
            <a:extLst>
              <a:ext uri="{FF2B5EF4-FFF2-40B4-BE49-F238E27FC236}">
                <a16:creationId xmlns:a16="http://schemas.microsoft.com/office/drawing/2014/main" id="{00773ECC-6D12-E644-893E-CDE7A07F9ED1}"/>
              </a:ext>
            </a:extLst>
          </p:cNvPr>
          <p:cNvSpPr txBox="1">
            <a:spLocks/>
          </p:cNvSpPr>
          <p:nvPr/>
        </p:nvSpPr>
        <p:spPr>
          <a:xfrm>
            <a:off x="4337326" y="1943133"/>
            <a:ext cx="3521991" cy="4753119"/>
          </a:xfrm>
          <a:prstGeom prst="rect">
            <a:avLst/>
          </a:prstGeom>
          <a:solidFill>
            <a:schemeClr val="accent2">
              <a:lumMod val="40000"/>
              <a:lumOff val="60000"/>
            </a:schemeClr>
          </a:solidFill>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a:ea typeface="+mn-lt"/>
              <a:cs typeface="+mn-lt"/>
            </a:endParaRPr>
          </a:p>
          <a:p>
            <a:r>
              <a:rPr lang="da-DK">
                <a:ea typeface="+mn-lt"/>
                <a:cs typeface="+mn-lt"/>
              </a:rPr>
              <a:t>Kritisk literacy er ikke eksplicit i danskfagets læreplan, men indgår indirekte gennem kritisk refleksion</a:t>
            </a:r>
          </a:p>
          <a:p>
            <a:r>
              <a:rPr lang="da-DK" b="1">
                <a:ea typeface="+mn-lt"/>
                <a:cs typeface="+mn-lt"/>
              </a:rPr>
              <a:t>Kritisk Pædagogik (Paulo Freire)</a:t>
            </a:r>
            <a:endParaRPr lang="da-DK">
              <a:ea typeface="+mn-lt"/>
              <a:cs typeface="+mn-lt"/>
            </a:endParaRPr>
          </a:p>
          <a:p>
            <a:r>
              <a:rPr lang="da-DK">
                <a:ea typeface="+mn-lt"/>
                <a:cs typeface="+mn-lt"/>
              </a:rPr>
              <a:t>Fokus på frigørelse og social retfærdighed</a:t>
            </a:r>
          </a:p>
          <a:p>
            <a:r>
              <a:rPr lang="da-DK">
                <a:ea typeface="+mn-lt"/>
                <a:cs typeface="+mn-lt"/>
              </a:rPr>
              <a:t>Elever skal handle i verden og modvirke ulighed</a:t>
            </a:r>
          </a:p>
          <a:p>
            <a:r>
              <a:rPr lang="da-DK">
                <a:ea typeface="+mn-lt"/>
                <a:cs typeface="+mn-lt"/>
              </a:rPr>
              <a:t>Brug af produktive aktiviteter som fortælling og diskursanalyse</a:t>
            </a:r>
          </a:p>
          <a:p>
            <a:r>
              <a:rPr lang="da-DK" b="1">
                <a:ea typeface="+mn-lt"/>
                <a:cs typeface="+mn-lt"/>
              </a:rPr>
              <a:t>Lingvistisk og Tekstorienteret Perspektiv</a:t>
            </a:r>
            <a:endParaRPr lang="da-DK">
              <a:ea typeface="+mn-lt"/>
              <a:cs typeface="+mn-lt"/>
            </a:endParaRPr>
          </a:p>
          <a:p>
            <a:r>
              <a:rPr lang="da-DK">
                <a:ea typeface="+mn-lt"/>
                <a:cs typeface="+mn-lt"/>
              </a:rPr>
              <a:t>Inspireret af M.A.K. Halliday og socialsemiotik</a:t>
            </a:r>
          </a:p>
          <a:p>
            <a:r>
              <a:rPr lang="da-DK">
                <a:ea typeface="+mn-lt"/>
                <a:cs typeface="+mn-lt"/>
              </a:rPr>
              <a:t>Fokus på tekstanalyse og tekstbrug i sociale sammenhænge</a:t>
            </a:r>
          </a:p>
          <a:p>
            <a:r>
              <a:rPr lang="da-DK">
                <a:ea typeface="+mn-lt"/>
                <a:cs typeface="+mn-lt"/>
              </a:rPr>
              <a:t>Forståelse af teksters positionering og magtrelationer</a:t>
            </a:r>
          </a:p>
          <a:p>
            <a:endParaRPr lang="da-DK"/>
          </a:p>
        </p:txBody>
      </p:sp>
      <p:sp>
        <p:nvSpPr>
          <p:cNvPr id="7" name="Pladsholder til indhold 2">
            <a:extLst>
              <a:ext uri="{FF2B5EF4-FFF2-40B4-BE49-F238E27FC236}">
                <a16:creationId xmlns:a16="http://schemas.microsoft.com/office/drawing/2014/main" id="{2E69B1FC-C25D-8D8F-CC6C-56A85468538E}"/>
              </a:ext>
            </a:extLst>
          </p:cNvPr>
          <p:cNvSpPr txBox="1">
            <a:spLocks/>
          </p:cNvSpPr>
          <p:nvPr/>
        </p:nvSpPr>
        <p:spPr>
          <a:xfrm>
            <a:off x="8004300" y="1936204"/>
            <a:ext cx="4032143" cy="4760047"/>
          </a:xfrm>
          <a:prstGeom prst="rect">
            <a:avLst/>
          </a:prstGeom>
          <a:solidFill>
            <a:schemeClr val="accent2">
              <a:lumMod val="60000"/>
              <a:lumOff val="40000"/>
            </a:scheme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500">
                <a:ea typeface="+mn-lt"/>
                <a:cs typeface="+mn-lt"/>
              </a:rPr>
              <a:t>  </a:t>
            </a:r>
          </a:p>
          <a:p>
            <a:pPr marL="0" indent="0">
              <a:buNone/>
            </a:pPr>
            <a:r>
              <a:rPr lang="da-DK" sz="1500">
                <a:ea typeface="+mn-lt"/>
                <a:cs typeface="+mn-lt"/>
              </a:rPr>
              <a:t>1</a:t>
            </a:r>
            <a:r>
              <a:rPr lang="da-DK" sz="1500" b="1">
                <a:ea typeface="+mn-lt"/>
                <a:cs typeface="+mn-lt"/>
              </a:rPr>
              <a:t>. The Four Resources Model -Freebody    &amp; Luke </a:t>
            </a:r>
            <a:r>
              <a:rPr lang="da-DK" sz="1500">
                <a:ea typeface="+mn-lt"/>
                <a:cs typeface="+mn-lt"/>
              </a:rPr>
              <a:t>Fire dimensioner:</a:t>
            </a:r>
            <a:endParaRPr lang="da-DK" sz="1500"/>
          </a:p>
          <a:p>
            <a:pPr lvl="1"/>
            <a:r>
              <a:rPr lang="da-DK" sz="1500">
                <a:ea typeface="+mn-lt"/>
                <a:cs typeface="+mn-lt"/>
              </a:rPr>
              <a:t>Code Breaking: Afkodning af tekstens form</a:t>
            </a:r>
            <a:endParaRPr lang="da-DK" sz="1500"/>
          </a:p>
          <a:p>
            <a:pPr lvl="1"/>
            <a:r>
              <a:rPr lang="da-DK" sz="1500">
                <a:ea typeface="+mn-lt"/>
                <a:cs typeface="+mn-lt"/>
              </a:rPr>
              <a:t>Meaning Making: Forståelse af tekstens betydning</a:t>
            </a:r>
            <a:endParaRPr lang="da-DK" sz="1500"/>
          </a:p>
          <a:p>
            <a:pPr lvl="1"/>
            <a:r>
              <a:rPr lang="da-DK" sz="1500">
                <a:ea typeface="+mn-lt"/>
                <a:cs typeface="+mn-lt"/>
              </a:rPr>
              <a:t>Text Use: Anvendelse af tekst i forskellige kontekster</a:t>
            </a:r>
            <a:endParaRPr lang="da-DK" sz="1500"/>
          </a:p>
          <a:p>
            <a:pPr lvl="1"/>
            <a:r>
              <a:rPr lang="da-DK" sz="1500">
                <a:ea typeface="+mn-lt"/>
                <a:cs typeface="+mn-lt"/>
              </a:rPr>
              <a:t>Text Analysis: Kritisk analyse af tekstens formål og positionering</a:t>
            </a:r>
          </a:p>
          <a:p>
            <a:pPr marL="457200" lvl="1" indent="0">
              <a:buNone/>
            </a:pPr>
            <a:r>
              <a:rPr lang="da-DK" sz="1500" b="1">
                <a:ea typeface="+mn-lt"/>
                <a:cs typeface="+mn-lt"/>
              </a:rPr>
              <a:t>2. 3D-Modellen (Bill Green) </a:t>
            </a:r>
            <a:r>
              <a:rPr lang="da-DK" sz="1500">
                <a:ea typeface="+mn-lt"/>
                <a:cs typeface="+mn-lt"/>
              </a:rPr>
              <a:t>Tre dimensioner:</a:t>
            </a:r>
            <a:endParaRPr lang="da-DK" sz="1500"/>
          </a:p>
          <a:p>
            <a:pPr lvl="1"/>
            <a:r>
              <a:rPr lang="da-DK" sz="1500">
                <a:ea typeface="+mn-lt"/>
                <a:cs typeface="+mn-lt"/>
              </a:rPr>
              <a:t>Operational Literacy: Teknisk beherskelse af tekst</a:t>
            </a:r>
            <a:endParaRPr lang="da-DK" sz="1500"/>
          </a:p>
          <a:p>
            <a:pPr lvl="1"/>
            <a:r>
              <a:rPr lang="da-DK" sz="1500">
                <a:ea typeface="+mn-lt"/>
                <a:cs typeface="+mn-lt"/>
              </a:rPr>
              <a:t>Cultural Literacy: Forståelse af teksters kulturelle kontekst</a:t>
            </a:r>
            <a:endParaRPr lang="da-DK" sz="1500"/>
          </a:p>
          <a:p>
            <a:pPr lvl="1"/>
            <a:r>
              <a:rPr lang="da-DK" sz="1500">
                <a:ea typeface="+mn-lt"/>
                <a:cs typeface="+mn-lt"/>
              </a:rPr>
              <a:t>Critical Literacy: Kritisk refleksion over teksters magt og påvirkning</a:t>
            </a:r>
            <a:endParaRPr lang="da-DK" sz="1500"/>
          </a:p>
          <a:p>
            <a:endParaRPr lang="da-DK" sz="1500"/>
          </a:p>
        </p:txBody>
      </p:sp>
      <p:sp>
        <p:nvSpPr>
          <p:cNvPr id="8" name="Tekstfelt 7">
            <a:extLst>
              <a:ext uri="{FF2B5EF4-FFF2-40B4-BE49-F238E27FC236}">
                <a16:creationId xmlns:a16="http://schemas.microsoft.com/office/drawing/2014/main" id="{8B026256-E6C6-9487-0D44-78F624899AEB}"/>
              </a:ext>
            </a:extLst>
          </p:cNvPr>
          <p:cNvSpPr txBox="1"/>
          <p:nvPr/>
        </p:nvSpPr>
        <p:spPr>
          <a:xfrm>
            <a:off x="356696" y="1454726"/>
            <a:ext cx="37134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400" b="1"/>
              <a:t>Hvad er kritisk literacy?</a:t>
            </a:r>
          </a:p>
        </p:txBody>
      </p:sp>
      <p:sp>
        <p:nvSpPr>
          <p:cNvPr id="9" name="Tekstfelt 8">
            <a:extLst>
              <a:ext uri="{FF2B5EF4-FFF2-40B4-BE49-F238E27FC236}">
                <a16:creationId xmlns:a16="http://schemas.microsoft.com/office/drawing/2014/main" id="{B7073D01-C0A9-4BC9-10B4-0450D359735A}"/>
              </a:ext>
            </a:extLst>
          </p:cNvPr>
          <p:cNvSpPr txBox="1"/>
          <p:nvPr/>
        </p:nvSpPr>
        <p:spPr>
          <a:xfrm>
            <a:off x="4592781" y="1454725"/>
            <a:ext cx="32696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400" b="1"/>
              <a:t>Det kritiske ståsted</a:t>
            </a:r>
          </a:p>
        </p:txBody>
      </p:sp>
      <p:sp>
        <p:nvSpPr>
          <p:cNvPr id="10" name="Tekstfelt 9">
            <a:extLst>
              <a:ext uri="{FF2B5EF4-FFF2-40B4-BE49-F238E27FC236}">
                <a16:creationId xmlns:a16="http://schemas.microsoft.com/office/drawing/2014/main" id="{84BE5867-EEEE-1D69-3014-C28EEBBC61E5}"/>
              </a:ext>
            </a:extLst>
          </p:cNvPr>
          <p:cNvSpPr txBox="1"/>
          <p:nvPr/>
        </p:nvSpPr>
        <p:spPr>
          <a:xfrm>
            <a:off x="8667207" y="1454725"/>
            <a:ext cx="28736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400" b="1"/>
              <a:t>Modeller i artiklen</a:t>
            </a:r>
          </a:p>
        </p:txBody>
      </p:sp>
    </p:spTree>
    <p:extLst>
      <p:ext uri="{BB962C8B-B14F-4D97-AF65-F5344CB8AC3E}">
        <p14:creationId xmlns:p14="http://schemas.microsoft.com/office/powerpoint/2010/main" val="1573271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EBC72-4AC4-8FCA-6F8E-20399C16D35F}"/>
              </a:ext>
            </a:extLst>
          </p:cNvPr>
          <p:cNvSpPr>
            <a:spLocks noGrp="1"/>
          </p:cNvSpPr>
          <p:nvPr>
            <p:ph type="title"/>
          </p:nvPr>
        </p:nvSpPr>
        <p:spPr/>
        <p:txBody>
          <a:bodyPr>
            <a:normAutofit/>
          </a:bodyPr>
          <a:lstStyle/>
          <a:p>
            <a:r>
              <a:rPr lang="da-DK"/>
              <a:t>Kritisk </a:t>
            </a:r>
            <a:r>
              <a:rPr lang="da-DK" err="1"/>
              <a:t>literacy</a:t>
            </a:r>
            <a:r>
              <a:rPr lang="da-DK"/>
              <a:t> i praksis (Kabel 2023)</a:t>
            </a:r>
          </a:p>
        </p:txBody>
      </p:sp>
      <p:sp>
        <p:nvSpPr>
          <p:cNvPr id="3" name="Pladsholder til indhold 2">
            <a:extLst>
              <a:ext uri="{FF2B5EF4-FFF2-40B4-BE49-F238E27FC236}">
                <a16:creationId xmlns:a16="http://schemas.microsoft.com/office/drawing/2014/main" id="{A643FD32-4613-ACE2-1AA0-D47984B1CA00}"/>
              </a:ext>
            </a:extLst>
          </p:cNvPr>
          <p:cNvSpPr>
            <a:spLocks noGrp="1"/>
          </p:cNvSpPr>
          <p:nvPr>
            <p:ph idx="1"/>
          </p:nvPr>
        </p:nvSpPr>
        <p:spPr>
          <a:xfrm>
            <a:off x="838200" y="1423844"/>
            <a:ext cx="10515600" cy="5099482"/>
          </a:xfrm>
        </p:spPr>
        <p:txBody>
          <a:bodyPr vert="horz" lIns="91440" tIns="45720" rIns="91440" bIns="45720" rtlCol="0" anchor="t">
            <a:normAutofit fontScale="62500" lnSpcReduction="20000"/>
          </a:bodyPr>
          <a:lstStyle/>
          <a:p>
            <a:pPr>
              <a:buNone/>
            </a:pPr>
            <a:r>
              <a:rPr lang="da-DK">
                <a:ea typeface="+mn-lt"/>
                <a:cs typeface="+mn-lt"/>
              </a:rPr>
              <a:t>I</a:t>
            </a:r>
            <a:r>
              <a:rPr lang="da-DK" b="1">
                <a:ea typeface="+mn-lt"/>
                <a:cs typeface="+mn-lt"/>
              </a:rPr>
              <a:t> praksis</a:t>
            </a:r>
            <a:r>
              <a:rPr lang="da-DK">
                <a:ea typeface="+mn-lt"/>
                <a:cs typeface="+mn-lt"/>
              </a:rPr>
              <a:t> skal undervisningen rette sig mod at være problemorienteret og fremme elevernes aktive</a:t>
            </a:r>
          </a:p>
          <a:p>
            <a:pPr>
              <a:buNone/>
            </a:pPr>
            <a:r>
              <a:rPr lang="da-DK">
                <a:ea typeface="+mn-lt"/>
                <a:cs typeface="+mn-lt"/>
              </a:rPr>
              <a:t>deltagelse. Der skal være fokus på at udvikle elevens egen stemme og kritiske bevidsthed. Samtidig er det</a:t>
            </a:r>
          </a:p>
          <a:p>
            <a:pPr>
              <a:buNone/>
            </a:pPr>
            <a:r>
              <a:rPr lang="da-DK">
                <a:ea typeface="+mn-lt"/>
                <a:cs typeface="+mn-lt"/>
              </a:rPr>
              <a:t>vigtigt at kritisk </a:t>
            </a:r>
            <a:r>
              <a:rPr lang="da-DK" err="1">
                <a:ea typeface="+mn-lt"/>
                <a:cs typeface="+mn-lt"/>
              </a:rPr>
              <a:t>literacy</a:t>
            </a:r>
            <a:r>
              <a:rPr lang="da-DK">
                <a:ea typeface="+mn-lt"/>
                <a:cs typeface="+mn-lt"/>
              </a:rPr>
              <a:t> skal være integreret i hele skoleforløbet, ikke som en "tilføjelse".</a:t>
            </a:r>
            <a:endParaRPr lang="da-DK"/>
          </a:p>
          <a:p>
            <a:pPr>
              <a:buNone/>
            </a:pPr>
            <a:r>
              <a:rPr lang="da-DK">
                <a:ea typeface="+mn-lt"/>
                <a:cs typeface="+mn-lt"/>
              </a:rPr>
              <a:t>I denne proces er der både udfordringer og muligheder.</a:t>
            </a:r>
            <a:endParaRPr lang="da-DK"/>
          </a:p>
          <a:p>
            <a:pPr>
              <a:buNone/>
            </a:pPr>
            <a:endParaRPr lang="da-DK">
              <a:ea typeface="+mn-lt"/>
              <a:cs typeface="+mn-lt"/>
            </a:endParaRPr>
          </a:p>
          <a:p>
            <a:pPr>
              <a:buNone/>
            </a:pPr>
            <a:r>
              <a:rPr lang="da-DK" b="1">
                <a:ea typeface="+mn-lt"/>
                <a:cs typeface="+mn-lt"/>
              </a:rPr>
              <a:t>Udfordringer:</a:t>
            </a:r>
            <a:endParaRPr lang="da-DK"/>
          </a:p>
          <a:p>
            <a:r>
              <a:rPr lang="da-DK">
                <a:ea typeface="+mn-lt"/>
                <a:cs typeface="+mn-lt"/>
              </a:rPr>
              <a:t>Manglende eksplicit tilgang i danske læreplaner</a:t>
            </a:r>
            <a:endParaRPr lang="da-DK"/>
          </a:p>
          <a:p>
            <a:r>
              <a:rPr lang="da-DK">
                <a:ea typeface="+mn-lt"/>
                <a:cs typeface="+mn-lt"/>
              </a:rPr>
              <a:t>Komplekse teorier vanskelige at operationalisere i praksis</a:t>
            </a:r>
            <a:endParaRPr lang="da-DK"/>
          </a:p>
          <a:p>
            <a:pPr>
              <a:buNone/>
            </a:pPr>
            <a:r>
              <a:rPr lang="da-DK" b="1">
                <a:ea typeface="+mn-lt"/>
                <a:cs typeface="+mn-lt"/>
              </a:rPr>
              <a:t>Muligheder:</a:t>
            </a:r>
            <a:endParaRPr lang="da-DK"/>
          </a:p>
          <a:p>
            <a:r>
              <a:rPr lang="da-DK">
                <a:ea typeface="+mn-lt"/>
                <a:cs typeface="+mn-lt"/>
              </a:rPr>
              <a:t>Fokus på multimodale tekster og digital </a:t>
            </a:r>
            <a:r>
              <a:rPr lang="da-DK" err="1">
                <a:ea typeface="+mn-lt"/>
                <a:cs typeface="+mn-lt"/>
              </a:rPr>
              <a:t>literacy</a:t>
            </a:r>
            <a:endParaRPr lang="da-DK"/>
          </a:p>
          <a:p>
            <a:r>
              <a:rPr lang="da-DK">
                <a:ea typeface="+mn-lt"/>
                <a:cs typeface="+mn-lt"/>
              </a:rPr>
              <a:t>Integrere kritisk </a:t>
            </a:r>
            <a:r>
              <a:rPr lang="da-DK" err="1">
                <a:ea typeface="+mn-lt"/>
                <a:cs typeface="+mn-lt"/>
              </a:rPr>
              <a:t>literacy</a:t>
            </a:r>
            <a:r>
              <a:rPr lang="da-DK">
                <a:ea typeface="+mn-lt"/>
                <a:cs typeface="+mn-lt"/>
              </a:rPr>
              <a:t> i fag som dansk og samfundsfag</a:t>
            </a:r>
            <a:endParaRPr lang="da-DK"/>
          </a:p>
          <a:p>
            <a:pPr>
              <a:buNone/>
            </a:pPr>
            <a:endParaRPr lang="da-DK">
              <a:ea typeface="+mn-lt"/>
              <a:cs typeface="+mn-lt"/>
            </a:endParaRPr>
          </a:p>
          <a:p>
            <a:pPr>
              <a:buNone/>
            </a:pPr>
            <a:r>
              <a:rPr lang="da-DK">
                <a:ea typeface="+mn-lt"/>
                <a:cs typeface="+mn-lt"/>
              </a:rPr>
              <a:t>Artiklen </a:t>
            </a:r>
            <a:r>
              <a:rPr lang="da-DK" b="1">
                <a:ea typeface="+mn-lt"/>
                <a:cs typeface="+mn-lt"/>
              </a:rPr>
              <a:t>konkluderer</a:t>
            </a:r>
            <a:r>
              <a:rPr lang="da-DK">
                <a:ea typeface="+mn-lt"/>
                <a:cs typeface="+mn-lt"/>
              </a:rPr>
              <a:t> at kritisk </a:t>
            </a:r>
            <a:r>
              <a:rPr lang="da-DK" err="1">
                <a:ea typeface="+mn-lt"/>
                <a:cs typeface="+mn-lt"/>
              </a:rPr>
              <a:t>literacy</a:t>
            </a:r>
            <a:r>
              <a:rPr lang="da-DK">
                <a:ea typeface="+mn-lt"/>
                <a:cs typeface="+mn-lt"/>
              </a:rPr>
              <a:t> er essentielt i en digitaliseret verden. Undervisningen </a:t>
            </a:r>
            <a:endParaRPr lang="da-DK"/>
          </a:p>
          <a:p>
            <a:pPr>
              <a:buNone/>
            </a:pPr>
            <a:r>
              <a:rPr lang="da-DK">
                <a:ea typeface="+mn-lt"/>
                <a:cs typeface="+mn-lt"/>
              </a:rPr>
              <a:t>bør støtte eleverne i at forstå og udfordre magtstrukturer gennem tekster og være en</a:t>
            </a:r>
            <a:endParaRPr lang="da-DK"/>
          </a:p>
          <a:p>
            <a:pPr>
              <a:buNone/>
            </a:pPr>
            <a:r>
              <a:rPr lang="da-DK">
                <a:ea typeface="+mn-lt"/>
                <a:cs typeface="+mn-lt"/>
              </a:rPr>
              <a:t>kombination af kritisk pædagogik og lingvistisk tilgang giver en nuanceret forståelse</a:t>
            </a:r>
            <a:endParaRPr lang="da-DK"/>
          </a:p>
          <a:p>
            <a:pPr marL="0" indent="0">
              <a:buNone/>
            </a:pPr>
            <a:endParaRPr lang="da-DK"/>
          </a:p>
        </p:txBody>
      </p:sp>
      <p:pic>
        <p:nvPicPr>
          <p:cNvPr id="5" name="Content Placeholder 3">
            <a:extLst>
              <a:ext uri="{FF2B5EF4-FFF2-40B4-BE49-F238E27FC236}">
                <a16:creationId xmlns:a16="http://schemas.microsoft.com/office/drawing/2014/main" id="{6608FE95-0D9A-AEB9-8DCB-B352BD9895BC}"/>
              </a:ext>
            </a:extLst>
          </p:cNvPr>
          <p:cNvPicPr>
            <a:picLocks noChangeAspect="1"/>
          </p:cNvPicPr>
          <p:nvPr/>
        </p:nvPicPr>
        <p:blipFill>
          <a:blip r:embed="rId2"/>
          <a:stretch>
            <a:fillRect/>
          </a:stretch>
        </p:blipFill>
        <p:spPr>
          <a:xfrm>
            <a:off x="7624362" y="2387625"/>
            <a:ext cx="3360866" cy="2468271"/>
          </a:xfrm>
          <a:prstGeom prst="rect">
            <a:avLst/>
          </a:prstGeom>
        </p:spPr>
      </p:pic>
    </p:spTree>
    <p:extLst>
      <p:ext uri="{BB962C8B-B14F-4D97-AF65-F5344CB8AC3E}">
        <p14:creationId xmlns:p14="http://schemas.microsoft.com/office/powerpoint/2010/main" val="1080139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61EDE3-4DD4-B342-A0C6-FD9CDC417A0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dsholder til indhold 3" descr="Et billede, der indeholder tekst, skærmbillede, software, Computerikon&#10;&#10;AI-genereret indhold kan være ukorrekt.">
            <a:extLst>
              <a:ext uri="{FF2B5EF4-FFF2-40B4-BE49-F238E27FC236}">
                <a16:creationId xmlns:a16="http://schemas.microsoft.com/office/drawing/2014/main" id="{D32EC68D-D158-83BF-9557-C7D8B56588FE}"/>
              </a:ext>
            </a:extLst>
          </p:cNvPr>
          <p:cNvPicPr>
            <a:picLocks noGrp="1" noChangeAspect="1"/>
          </p:cNvPicPr>
          <p:nvPr>
            <p:ph idx="1"/>
          </p:nvPr>
        </p:nvPicPr>
        <p:blipFill>
          <a:blip r:embed="rId2"/>
          <a:stretch>
            <a:fillRect/>
          </a:stretch>
        </p:blipFill>
        <p:spPr>
          <a:xfrm>
            <a:off x="1417320" y="71011"/>
            <a:ext cx="8937414" cy="6699377"/>
          </a:xfrm>
          <a:prstGeom prst="rect">
            <a:avLst/>
          </a:prstGeom>
        </p:spPr>
      </p:pic>
      <p:sp>
        <p:nvSpPr>
          <p:cNvPr id="12" name="Tekstfelt 11">
            <a:extLst>
              <a:ext uri="{FF2B5EF4-FFF2-40B4-BE49-F238E27FC236}">
                <a16:creationId xmlns:a16="http://schemas.microsoft.com/office/drawing/2014/main" id="{3B595B62-B15F-3D49-CA13-0EB5E9E2D273}"/>
              </a:ext>
            </a:extLst>
          </p:cNvPr>
          <p:cNvSpPr txBox="1"/>
          <p:nvPr/>
        </p:nvSpPr>
        <p:spPr>
          <a:xfrm>
            <a:off x="10463349" y="4787537"/>
            <a:ext cx="168631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1400">
                <a:solidFill>
                  <a:schemeClr val="bg1"/>
                </a:solidFill>
                <a:ea typeface="+mn-lt"/>
                <a:cs typeface="+mn-lt"/>
                <a:hlinkClick r:id="rId3"/>
              </a:rPr>
              <a:t>https://eprints.whiterose.ac.uk/id/eprint/216379/7/algorithmic_literacy_ai_literacy_and_responsible_generative_ai_literacy_FINAL_-_WRRO_copy.pdf</a:t>
            </a:r>
            <a:endParaRPr lang="da-DK" sz="1400">
              <a:solidFill>
                <a:schemeClr val="bg1"/>
              </a:solidFill>
            </a:endParaRPr>
          </a:p>
        </p:txBody>
      </p:sp>
      <p:sp>
        <p:nvSpPr>
          <p:cNvPr id="2" name="Tekstfelt 1">
            <a:extLst>
              <a:ext uri="{FF2B5EF4-FFF2-40B4-BE49-F238E27FC236}">
                <a16:creationId xmlns:a16="http://schemas.microsoft.com/office/drawing/2014/main" id="{C07E743E-54B8-065E-6CDA-0B2FF10E0C0B}"/>
              </a:ext>
            </a:extLst>
          </p:cNvPr>
          <p:cNvSpPr txBox="1"/>
          <p:nvPr/>
        </p:nvSpPr>
        <p:spPr>
          <a:xfrm>
            <a:off x="8921930" y="6303682"/>
            <a:ext cx="1234440" cy="369332"/>
          </a:xfrm>
          <a:prstGeom prst="rect">
            <a:avLst/>
          </a:prstGeom>
          <a:noFill/>
        </p:spPr>
        <p:txBody>
          <a:bodyPr wrap="square" rtlCol="0">
            <a:spAutoFit/>
          </a:bodyPr>
          <a:lstStyle/>
          <a:p>
            <a:r>
              <a:rPr lang="da-DK"/>
              <a:t>(Cox 2024)</a:t>
            </a:r>
          </a:p>
        </p:txBody>
      </p:sp>
    </p:spTree>
    <p:extLst>
      <p:ext uri="{BB962C8B-B14F-4D97-AF65-F5344CB8AC3E}">
        <p14:creationId xmlns:p14="http://schemas.microsoft.com/office/powerpoint/2010/main" val="3928929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descr="EVA: Vi skal styrke motivationen i folkeskolen og støtte i overgangen til  ungdomsuddannelse - Altinget">
            <a:extLst>
              <a:ext uri="{FF2B5EF4-FFF2-40B4-BE49-F238E27FC236}">
                <a16:creationId xmlns:a16="http://schemas.microsoft.com/office/drawing/2014/main" id="{0569678F-53C5-A9A3-6EF6-E283AAFC0579}"/>
              </a:ext>
            </a:extLst>
          </p:cNvPr>
          <p:cNvPicPr>
            <a:picLocks noChangeAspect="1"/>
          </p:cNvPicPr>
          <p:nvPr/>
        </p:nvPicPr>
        <p:blipFill>
          <a:blip r:embed="rId2">
            <a:alphaModFix amt="35000"/>
          </a:blip>
          <a:srcRect r="444"/>
          <a:stretch>
            <a:fillRect/>
          </a:stretch>
        </p:blipFill>
        <p:spPr>
          <a:xfrm>
            <a:off x="20" y="10"/>
            <a:ext cx="12191980" cy="6857990"/>
          </a:xfrm>
          <a:prstGeom prst="rect">
            <a:avLst/>
          </a:prstGeom>
        </p:spPr>
      </p:pic>
      <p:sp>
        <p:nvSpPr>
          <p:cNvPr id="2" name="Titel 1">
            <a:extLst>
              <a:ext uri="{FF2B5EF4-FFF2-40B4-BE49-F238E27FC236}">
                <a16:creationId xmlns:a16="http://schemas.microsoft.com/office/drawing/2014/main" id="{21657D1B-0BCE-DA03-9580-FD191108C917}"/>
              </a:ext>
            </a:extLst>
          </p:cNvPr>
          <p:cNvSpPr>
            <a:spLocks noGrp="1"/>
          </p:cNvSpPr>
          <p:nvPr>
            <p:ph type="title"/>
          </p:nvPr>
        </p:nvSpPr>
        <p:spPr>
          <a:xfrm>
            <a:off x="407375" y="386149"/>
            <a:ext cx="10515600" cy="1325563"/>
          </a:xfrm>
        </p:spPr>
        <p:txBody>
          <a:bodyPr>
            <a:normAutofit/>
          </a:bodyPr>
          <a:lstStyle/>
          <a:p>
            <a:r>
              <a:rPr lang="da-DK">
                <a:solidFill>
                  <a:srgbClr val="FFFFFF"/>
                </a:solidFill>
              </a:rPr>
              <a:t>Opsamling og ud i undervisningen</a:t>
            </a:r>
          </a:p>
        </p:txBody>
      </p:sp>
      <p:sp>
        <p:nvSpPr>
          <p:cNvPr id="3" name="Pladsholder til indhold 2">
            <a:extLst>
              <a:ext uri="{FF2B5EF4-FFF2-40B4-BE49-F238E27FC236}">
                <a16:creationId xmlns:a16="http://schemas.microsoft.com/office/drawing/2014/main" id="{946B5172-86AB-8BC6-A319-F1CA327692FC}"/>
              </a:ext>
            </a:extLst>
          </p:cNvPr>
          <p:cNvSpPr>
            <a:spLocks noGrp="1"/>
          </p:cNvSpPr>
          <p:nvPr>
            <p:ph idx="1"/>
          </p:nvPr>
        </p:nvSpPr>
        <p:spPr>
          <a:xfrm>
            <a:off x="407239" y="1714432"/>
            <a:ext cx="7858942" cy="4702491"/>
          </a:xfrm>
        </p:spPr>
        <p:txBody>
          <a:bodyPr vert="horz" lIns="91440" tIns="45720" rIns="91440" bIns="45720" rtlCol="0" anchor="t">
            <a:noAutofit/>
          </a:bodyPr>
          <a:lstStyle/>
          <a:p>
            <a:pPr marL="0" indent="0">
              <a:buNone/>
            </a:pPr>
            <a:r>
              <a:rPr lang="da-DK" sz="2000">
                <a:solidFill>
                  <a:srgbClr val="FFFFFF"/>
                </a:solidFill>
              </a:rPr>
              <a:t>Reflekter over brug af sprogmodeller i jeres undervisning.</a:t>
            </a:r>
          </a:p>
          <a:p>
            <a:pPr marL="0" indent="0">
              <a:buNone/>
            </a:pPr>
            <a:r>
              <a:rPr lang="da-DK" sz="2000">
                <a:solidFill>
                  <a:srgbClr val="FFFFFF"/>
                </a:solidFill>
              </a:rPr>
              <a:t>I skal udvikle en række dogmer, som skal danne baggrund for elevernes skrivning med sprogmodeller.</a:t>
            </a:r>
          </a:p>
          <a:p>
            <a:pPr marL="0" indent="0">
              <a:buNone/>
            </a:pPr>
            <a:r>
              <a:rPr lang="da-DK" sz="2000" b="1">
                <a:solidFill>
                  <a:srgbClr val="FFFFFF"/>
                </a:solidFill>
              </a:rPr>
              <a:t>Benspænd:</a:t>
            </a:r>
            <a:endParaRPr lang="da-DK" sz="2000">
              <a:solidFill>
                <a:srgbClr val="FFFFFF"/>
              </a:solidFill>
            </a:endParaRPr>
          </a:p>
          <a:p>
            <a:r>
              <a:rPr lang="da-DK" sz="2000">
                <a:solidFill>
                  <a:srgbClr val="FFFFFF"/>
                </a:solidFill>
              </a:rPr>
              <a:t>Overvejelserne bag dogmerne skal rumme både operationelle, kulturelle og kritiske dimensioner (Green i Kabels artikel)</a:t>
            </a:r>
          </a:p>
          <a:p>
            <a:r>
              <a:rPr lang="da-DK" sz="2000">
                <a:solidFill>
                  <a:srgbClr val="FFFFFF"/>
                </a:solidFill>
              </a:rPr>
              <a:t>Dogmerne skal indtænke teknologiens design, brug og skriveridentitet</a:t>
            </a:r>
          </a:p>
          <a:p>
            <a:r>
              <a:rPr lang="da-DK" sz="2000">
                <a:solidFill>
                  <a:srgbClr val="FFFFFF"/>
                </a:solidFill>
              </a:rPr>
              <a:t>Elever skal kunne forstå dogmerne</a:t>
            </a:r>
          </a:p>
          <a:p>
            <a:pPr marL="0" indent="0">
              <a:buNone/>
            </a:pPr>
            <a:endParaRPr lang="da-DK" sz="2000">
              <a:solidFill>
                <a:srgbClr val="FFFFFF"/>
              </a:solidFill>
            </a:endParaRPr>
          </a:p>
          <a:p>
            <a:pPr marL="0" indent="0">
              <a:buNone/>
            </a:pPr>
            <a:r>
              <a:rPr lang="da-DK" sz="2000" b="1">
                <a:solidFill>
                  <a:srgbClr val="FFFFFF"/>
                </a:solidFill>
              </a:rPr>
              <a:t>Sæt gerne dogmerne som en lækker poster til jeres klasse i </a:t>
            </a:r>
            <a:r>
              <a:rPr lang="da-DK" sz="2000" b="1" err="1">
                <a:solidFill>
                  <a:srgbClr val="FFFFFF"/>
                </a:solidFill>
              </a:rPr>
              <a:t>Canva</a:t>
            </a:r>
            <a:r>
              <a:rPr lang="da-DK" sz="2000" b="1">
                <a:solidFill>
                  <a:srgbClr val="FFFFFF"/>
                </a:solidFill>
              </a:rPr>
              <a:t> (Skoletube)</a:t>
            </a:r>
          </a:p>
          <a:p>
            <a:pPr marL="0" indent="0">
              <a:buNone/>
            </a:pPr>
            <a:r>
              <a:rPr lang="da-DK" sz="2000" b="1">
                <a:solidFill>
                  <a:srgbClr val="FFFFFF"/>
                </a:solidFill>
              </a:rPr>
              <a:t>Ekstraopgave: </a:t>
            </a:r>
            <a:r>
              <a:rPr lang="da-DK" sz="2000">
                <a:solidFill>
                  <a:srgbClr val="FFFFFF"/>
                </a:solidFill>
              </a:rPr>
              <a:t>Lav dogmer for jeres egen skrivning med sprogmodeller</a:t>
            </a:r>
          </a:p>
          <a:p>
            <a:pPr marL="0" indent="0">
              <a:buNone/>
            </a:pPr>
            <a:endParaRPr lang="da-DK" sz="2000">
              <a:solidFill>
                <a:srgbClr val="FFFFFF"/>
              </a:solidFill>
            </a:endParaRPr>
          </a:p>
        </p:txBody>
      </p:sp>
      <p:sp>
        <p:nvSpPr>
          <p:cNvPr id="8" name="Rectangle: Rounded Corners 7">
            <a:extLst>
              <a:ext uri="{FF2B5EF4-FFF2-40B4-BE49-F238E27FC236}">
                <a16:creationId xmlns:a16="http://schemas.microsoft.com/office/drawing/2014/main" id="{8D2F5C4C-382E-2B92-F462-9110767AF335}"/>
              </a:ext>
            </a:extLst>
          </p:cNvPr>
          <p:cNvSpPr/>
          <p:nvPr/>
        </p:nvSpPr>
        <p:spPr>
          <a:xfrm>
            <a:off x="8463005" y="2578409"/>
            <a:ext cx="3410154" cy="28487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err="1"/>
              <a:t>Ideer</a:t>
            </a:r>
            <a:r>
              <a:rPr lang="en-US" sz="2000"/>
              <a:t> </a:t>
            </a:r>
            <a:r>
              <a:rPr lang="en-US" sz="2000" err="1"/>
              <a:t>til</a:t>
            </a:r>
            <a:r>
              <a:rPr lang="en-US" sz="2000"/>
              <a:t> sætningsstartere:</a:t>
            </a:r>
            <a:endParaRPr lang="en-US"/>
          </a:p>
          <a:p>
            <a:pPr algn="ctr"/>
            <a:r>
              <a:rPr lang="en-US" sz="2000"/>
              <a:t>Du </a:t>
            </a:r>
            <a:r>
              <a:rPr lang="en-US" sz="2000" err="1"/>
              <a:t>skal</a:t>
            </a:r>
            <a:r>
              <a:rPr lang="en-US" sz="2000"/>
              <a:t> </a:t>
            </a:r>
            <a:r>
              <a:rPr lang="en-US" sz="2000" err="1"/>
              <a:t>altid</a:t>
            </a:r>
            <a:r>
              <a:rPr lang="en-US" sz="2000"/>
              <a:t>...</a:t>
            </a:r>
            <a:endParaRPr lang="en-US"/>
          </a:p>
          <a:p>
            <a:pPr algn="ctr"/>
            <a:r>
              <a:rPr lang="en-US" sz="2000"/>
              <a:t>Du </a:t>
            </a:r>
            <a:r>
              <a:rPr lang="en-US" sz="2000" err="1"/>
              <a:t>må</a:t>
            </a:r>
            <a:r>
              <a:rPr lang="en-US" sz="2000"/>
              <a:t> </a:t>
            </a:r>
            <a:r>
              <a:rPr lang="en-US" sz="2000" err="1"/>
              <a:t>aldrig</a:t>
            </a:r>
            <a:r>
              <a:rPr lang="en-US" sz="2000"/>
              <a:t>... </a:t>
            </a:r>
          </a:p>
          <a:p>
            <a:pPr algn="ctr"/>
            <a:r>
              <a:rPr lang="en-US" sz="2000"/>
              <a:t>Brug...</a:t>
            </a:r>
          </a:p>
          <a:p>
            <a:pPr algn="ctr"/>
            <a:r>
              <a:rPr lang="en-US" sz="2000" err="1"/>
              <a:t>Vær</a:t>
            </a:r>
            <a:r>
              <a:rPr lang="en-US" sz="2000"/>
              <a:t> </a:t>
            </a:r>
            <a:r>
              <a:rPr lang="en-US" sz="2000" err="1"/>
              <a:t>altid</a:t>
            </a:r>
            <a:r>
              <a:rPr lang="en-US" sz="2000"/>
              <a:t>... </a:t>
            </a:r>
          </a:p>
          <a:p>
            <a:pPr algn="ctr"/>
            <a:r>
              <a:rPr lang="en-US" sz="2000"/>
              <a:t>Du </a:t>
            </a:r>
            <a:r>
              <a:rPr lang="en-US" sz="2000" err="1"/>
              <a:t>må</a:t>
            </a:r>
            <a:r>
              <a:rPr lang="en-US" sz="2000"/>
              <a:t> </a:t>
            </a:r>
            <a:r>
              <a:rPr lang="en-US" sz="2000" err="1"/>
              <a:t>kun</a:t>
            </a:r>
            <a:r>
              <a:rPr lang="en-US" sz="2000"/>
              <a:t>... </a:t>
            </a:r>
          </a:p>
        </p:txBody>
      </p:sp>
    </p:spTree>
    <p:extLst>
      <p:ext uri="{BB962C8B-B14F-4D97-AF65-F5344CB8AC3E}">
        <p14:creationId xmlns:p14="http://schemas.microsoft.com/office/powerpoint/2010/main" val="3635045714"/>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6665C-4235-59A4-0373-73AC979362A8}"/>
              </a:ext>
            </a:extLst>
          </p:cNvPr>
          <p:cNvSpPr>
            <a:spLocks noGrp="1"/>
          </p:cNvSpPr>
          <p:nvPr>
            <p:ph type="title"/>
          </p:nvPr>
        </p:nvSpPr>
        <p:spPr/>
        <p:txBody>
          <a:bodyPr/>
          <a:lstStyle/>
          <a:p>
            <a:r>
              <a:rPr lang="da-DK"/>
              <a:t>Litteratur</a:t>
            </a:r>
          </a:p>
        </p:txBody>
      </p:sp>
      <p:sp>
        <p:nvSpPr>
          <p:cNvPr id="3" name="Pladsholder til indhold 2">
            <a:extLst>
              <a:ext uri="{FF2B5EF4-FFF2-40B4-BE49-F238E27FC236}">
                <a16:creationId xmlns:a16="http://schemas.microsoft.com/office/drawing/2014/main" id="{E76FD6E3-AAD1-813E-4D35-57D85ED2078E}"/>
              </a:ext>
            </a:extLst>
          </p:cNvPr>
          <p:cNvSpPr>
            <a:spLocks noGrp="1"/>
          </p:cNvSpPr>
          <p:nvPr>
            <p:ph idx="1"/>
          </p:nvPr>
        </p:nvSpPr>
        <p:spPr/>
        <p:txBody>
          <a:bodyPr>
            <a:normAutofit fontScale="55000" lnSpcReduction="20000"/>
          </a:bodyPr>
          <a:lstStyle/>
          <a:p>
            <a:r>
              <a:rPr lang="en-US" dirty="0"/>
              <a:t>Cox, A. (2024) Algorithmic literacy, AI literacy and responsible generative AI literacy. Journal of Web Librarianship. </a:t>
            </a:r>
            <a:r>
              <a:rPr lang="da-DK" dirty="0">
                <a:hlinkClick r:id="rId3"/>
              </a:rPr>
              <a:t>Algorithmic literacy, AI literacy and responsible generative AI literacy</a:t>
            </a:r>
            <a:endParaRPr lang="en-US" dirty="0"/>
          </a:p>
          <a:p>
            <a:r>
              <a:rPr lang="en-US" dirty="0"/>
              <a:t>Ivanič, R. (2004) Discourses of Writing and Learning to Write, Language and Education, 18:3, 220-245, </a:t>
            </a:r>
            <a:r>
              <a:rPr lang="en-US" u="sng" dirty="0">
                <a:hlinkClick r:id="rId4"/>
              </a:rPr>
              <a:t>https://doi.org/10.1080/09500780408666877</a:t>
            </a:r>
            <a:endParaRPr lang="da-DK" dirty="0"/>
          </a:p>
          <a:p>
            <a:r>
              <a:rPr lang="en-US" dirty="0"/>
              <a:t>Ivanič, R. (1998). </a:t>
            </a:r>
            <a:r>
              <a:rPr lang="en-US" i="1" dirty="0"/>
              <a:t>Writing and identity: The discoursal construction of identity in academic writing</a:t>
            </a:r>
            <a:r>
              <a:rPr lang="en-US" dirty="0"/>
              <a:t>. John Benjamins Publishing Company.</a:t>
            </a:r>
            <a:endParaRPr lang="da-DK" dirty="0"/>
          </a:p>
          <a:p>
            <a:r>
              <a:rPr lang="da-DK" dirty="0"/>
              <a:t>Iversen, O. S., </a:t>
            </a:r>
            <a:r>
              <a:rPr lang="da-DK" dirty="0" err="1"/>
              <a:t>Dindler</a:t>
            </a:r>
            <a:r>
              <a:rPr lang="da-DK" dirty="0"/>
              <a:t>, C., &amp; Smith, R. C. (2019). </a:t>
            </a:r>
            <a:r>
              <a:rPr lang="da-DK" i="1" dirty="0"/>
              <a:t>En designtilgang til teknologiforståelse</a:t>
            </a:r>
            <a:r>
              <a:rPr lang="da-DK" dirty="0"/>
              <a:t>. Dafolo. </a:t>
            </a:r>
            <a:r>
              <a:rPr lang="en-US" dirty="0" err="1"/>
              <a:t>Kapitel</a:t>
            </a:r>
            <a:r>
              <a:rPr lang="en-US" dirty="0"/>
              <a:t> 10. </a:t>
            </a:r>
            <a:r>
              <a:rPr lang="en-US" dirty="0" err="1"/>
              <a:t>Myndiggørelse</a:t>
            </a:r>
            <a:r>
              <a:rPr lang="en-US" dirty="0"/>
              <a:t>.</a:t>
            </a:r>
          </a:p>
          <a:p>
            <a:r>
              <a:rPr lang="da-DK" dirty="0"/>
              <a:t>Kabel, C. (2023). Hvad er kritisk </a:t>
            </a:r>
            <a:r>
              <a:rPr lang="da-DK" dirty="0" err="1"/>
              <a:t>literacy</a:t>
            </a:r>
            <a:r>
              <a:rPr lang="da-DK" dirty="0"/>
              <a:t>? Et aktuelt overblik over tilgange til feltet i danskfaget. Viden om </a:t>
            </a:r>
            <a:r>
              <a:rPr lang="da-DK" dirty="0" err="1"/>
              <a:t>literacy</a:t>
            </a:r>
            <a:r>
              <a:rPr lang="da-DK" dirty="0"/>
              <a:t> nummer 34 | September 2023. </a:t>
            </a:r>
            <a:r>
              <a:rPr lang="da-DK" u="sng" dirty="0">
                <a:hlinkClick r:id="rId5"/>
              </a:rPr>
              <a:t>https://videnomlaesning.dk/media/5901/34_kristine-kabel.pdf</a:t>
            </a:r>
            <a:endParaRPr lang="da-DK" dirty="0"/>
          </a:p>
          <a:p>
            <a:r>
              <a:rPr lang="da-DK" dirty="0"/>
              <a:t>Laursen, H.P. (2015) Hvem er du fan af? Om skriveridentitet, </a:t>
            </a:r>
            <a:r>
              <a:rPr lang="da-DK" dirty="0" err="1"/>
              <a:t>sprogindlæreridentitet</a:t>
            </a:r>
            <a:r>
              <a:rPr lang="da-DK" dirty="0"/>
              <a:t> og sprogstræk. Viden om </a:t>
            </a:r>
            <a:r>
              <a:rPr lang="da-DK" dirty="0" err="1"/>
              <a:t>literacy</a:t>
            </a:r>
            <a:r>
              <a:rPr lang="da-DK" dirty="0"/>
              <a:t> nummer 18 | September 2015. </a:t>
            </a:r>
            <a:r>
              <a:rPr lang="da-DK" u="sng" dirty="0">
                <a:hlinkClick r:id="rId6"/>
              </a:rPr>
              <a:t>18_helle-pia-laursen.pdf</a:t>
            </a:r>
            <a:endParaRPr lang="da-DK" u="sng" dirty="0"/>
          </a:p>
          <a:p>
            <a:r>
              <a:rPr lang="en-US" dirty="0"/>
              <a:t>Mangen, Anne &amp; Pirhonen, Antti. (2022). </a:t>
            </a:r>
            <a:r>
              <a:rPr lang="en-US" i="1" dirty="0"/>
              <a:t>Reading, Writing, Technology, and Embodiment</a:t>
            </a:r>
            <a:r>
              <a:rPr lang="en-US" dirty="0"/>
              <a:t>. 10.7551/</a:t>
            </a:r>
            <a:r>
              <a:rPr lang="en-US" dirty="0" err="1"/>
              <a:t>mitpress</a:t>
            </a:r>
            <a:r>
              <a:rPr lang="en-US" dirty="0"/>
              <a:t>/13593.003.0013. </a:t>
            </a:r>
            <a:endParaRPr lang="da-DK" dirty="0"/>
          </a:p>
          <a:p>
            <a:r>
              <a:rPr lang="da-DK" dirty="0"/>
              <a:t>Møller, L. (2025). Elevskriver i maskinens spejl – mødesteder mellem elevens fremstilling og </a:t>
            </a:r>
            <a:r>
              <a:rPr lang="da-DK" dirty="0" err="1"/>
              <a:t>storesprogmodeller</a:t>
            </a:r>
            <a:r>
              <a:rPr lang="da-DK" dirty="0"/>
              <a:t> i danskfaget. (2025). Hjorth, M. &amp; von Sehested, M.(red.) (2025). </a:t>
            </a:r>
            <a:r>
              <a:rPr lang="da-DK" i="1" dirty="0"/>
              <a:t>AI i skolen og anvendelse af sprogmodeller i undervisningen</a:t>
            </a:r>
            <a:r>
              <a:rPr lang="da-DK" dirty="0"/>
              <a:t>. Dafolo.</a:t>
            </a:r>
          </a:p>
          <a:p>
            <a:r>
              <a:rPr lang="en-US" dirty="0"/>
              <a:t>Yagelski, R. P. (2011). </a:t>
            </a:r>
            <a:r>
              <a:rPr lang="en-US" i="1" dirty="0"/>
              <a:t>Writing as a Way of Being: writing instruction, nonduality, and the crisis of sustainability</a:t>
            </a:r>
            <a:r>
              <a:rPr lang="en-US" dirty="0"/>
              <a:t>. Hampton Press Inc.</a:t>
            </a:r>
            <a:endParaRPr lang="da-DK" dirty="0"/>
          </a:p>
          <a:p>
            <a:r>
              <a:rPr lang="en-US" dirty="0"/>
              <a:t>Yagelski, R. P. (2012). Writing as Praxis. </a:t>
            </a:r>
            <a:r>
              <a:rPr lang="en-US" i="1" dirty="0"/>
              <a:t>English Education, 44</a:t>
            </a:r>
            <a:r>
              <a:rPr lang="en-US" dirty="0"/>
              <a:t>(2), 188–204. </a:t>
            </a:r>
            <a:r>
              <a:rPr lang="en-US" u="sng" dirty="0">
                <a:hlinkClick r:id="rId7"/>
              </a:rPr>
              <a:t>http://www.jstor.org/stable/23238754</a:t>
            </a:r>
            <a:endParaRPr lang="da-DK" dirty="0"/>
          </a:p>
        </p:txBody>
      </p:sp>
    </p:spTree>
    <p:extLst>
      <p:ext uri="{BB962C8B-B14F-4D97-AF65-F5344CB8AC3E}">
        <p14:creationId xmlns:p14="http://schemas.microsoft.com/office/powerpoint/2010/main" val="150625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52C3-512A-E61A-0B00-B5FB7623A3A9}"/>
              </a:ext>
            </a:extLst>
          </p:cNvPr>
          <p:cNvSpPr>
            <a:spLocks noGrp="1"/>
          </p:cNvSpPr>
          <p:nvPr>
            <p:ph type="title"/>
          </p:nvPr>
        </p:nvSpPr>
        <p:spPr/>
        <p:txBody>
          <a:bodyPr/>
          <a:lstStyle/>
          <a:p>
            <a:r>
              <a:rPr lang="da-DK" noProof="1"/>
              <a:t>Skriv med teknologi</a:t>
            </a:r>
          </a:p>
        </p:txBody>
      </p:sp>
      <p:sp>
        <p:nvSpPr>
          <p:cNvPr id="3" name="Content Placeholder 2">
            <a:extLst>
              <a:ext uri="{FF2B5EF4-FFF2-40B4-BE49-F238E27FC236}">
                <a16:creationId xmlns:a16="http://schemas.microsoft.com/office/drawing/2014/main" id="{67C55FAF-C6B1-D06D-B8C4-FB27D23164BC}"/>
              </a:ext>
            </a:extLst>
          </p:cNvPr>
          <p:cNvSpPr>
            <a:spLocks noGrp="1"/>
          </p:cNvSpPr>
          <p:nvPr>
            <p:ph idx="1"/>
          </p:nvPr>
        </p:nvSpPr>
        <p:spPr>
          <a:xfrm>
            <a:off x="838200" y="1432174"/>
            <a:ext cx="5756694" cy="918990"/>
          </a:xfrm>
        </p:spPr>
        <p:txBody>
          <a:bodyPr vert="horz" lIns="91440" tIns="45720" rIns="91440" bIns="45720" rtlCol="0" anchor="t">
            <a:normAutofit/>
          </a:bodyPr>
          <a:lstStyle/>
          <a:p>
            <a:pPr marL="0" indent="0">
              <a:lnSpc>
                <a:spcPct val="110000"/>
              </a:lnSpc>
              <a:spcBef>
                <a:spcPts val="0"/>
              </a:spcBef>
              <a:buNone/>
            </a:pPr>
            <a:r>
              <a:rPr lang="da-DK" sz="1500" noProof="1">
                <a:ea typeface="+mn-lt"/>
                <a:cs typeface="+mn-lt"/>
              </a:rPr>
              <a:t>Dan grupper på 6:</a:t>
            </a:r>
            <a:endParaRPr lang="da-DK" sz="1500" noProof="1"/>
          </a:p>
          <a:p>
            <a:pPr>
              <a:lnSpc>
                <a:spcPct val="110000"/>
              </a:lnSpc>
              <a:spcBef>
                <a:spcPts val="0"/>
              </a:spcBef>
            </a:pPr>
            <a:r>
              <a:rPr lang="da-DK" sz="1500" noProof="1">
                <a:ea typeface="+mn-lt"/>
                <a:cs typeface="+mn-lt"/>
              </a:rPr>
              <a:t>4 er i rollen som skrivere </a:t>
            </a:r>
          </a:p>
          <a:p>
            <a:pPr>
              <a:lnSpc>
                <a:spcPct val="110000"/>
              </a:lnSpc>
              <a:spcBef>
                <a:spcPts val="0"/>
              </a:spcBef>
            </a:pPr>
            <a:r>
              <a:rPr lang="da-DK" sz="1500" noProof="1">
                <a:ea typeface="+mn-lt"/>
                <a:cs typeface="+mn-lt"/>
              </a:rPr>
              <a:t>2 er i rollen som forskere</a:t>
            </a:r>
          </a:p>
          <a:p>
            <a:pPr marL="0" indent="0">
              <a:lnSpc>
                <a:spcPct val="110000"/>
              </a:lnSpc>
              <a:buNone/>
            </a:pPr>
            <a:endParaRPr lang="da-DK" sz="1500" noProof="1"/>
          </a:p>
        </p:txBody>
      </p:sp>
      <p:sp>
        <p:nvSpPr>
          <p:cNvPr id="4" name="TextBox 5">
            <a:extLst>
              <a:ext uri="{FF2B5EF4-FFF2-40B4-BE49-F238E27FC236}">
                <a16:creationId xmlns:a16="http://schemas.microsoft.com/office/drawing/2014/main" id="{B2568C48-8527-628F-C54E-929C8C3650D2}"/>
              </a:ext>
            </a:extLst>
          </p:cNvPr>
          <p:cNvSpPr txBox="1"/>
          <p:nvPr/>
        </p:nvSpPr>
        <p:spPr>
          <a:xfrm rot="21420000">
            <a:off x="7238365" y="1342963"/>
            <a:ext cx="3691347" cy="738664"/>
          </a:xfrm>
          <a:custGeom>
            <a:avLst/>
            <a:gdLst>
              <a:gd name="csX0" fmla="*/ 0 w 3691347"/>
              <a:gd name="csY0" fmla="*/ 0 h 738664"/>
              <a:gd name="csX1" fmla="*/ 3691347 w 3691347"/>
              <a:gd name="csY1" fmla="*/ 0 h 738664"/>
              <a:gd name="csX2" fmla="*/ 3691347 w 3691347"/>
              <a:gd name="csY2" fmla="*/ 738664 h 738664"/>
              <a:gd name="csX3" fmla="*/ 0 w 3691347"/>
              <a:gd name="csY3" fmla="*/ 738664 h 738664"/>
              <a:gd name="csX4" fmla="*/ 0 w 3691347"/>
              <a:gd name="csY4" fmla="*/ 0 h 738664"/>
            </a:gdLst>
            <a:ahLst/>
            <a:cxnLst>
              <a:cxn ang="0">
                <a:pos x="csX0" y="csY0"/>
              </a:cxn>
              <a:cxn ang="0">
                <a:pos x="csX1" y="csY1"/>
              </a:cxn>
              <a:cxn ang="0">
                <a:pos x="csX2" y="csY2"/>
              </a:cxn>
              <a:cxn ang="0">
                <a:pos x="csX3" y="csY3"/>
              </a:cxn>
              <a:cxn ang="0">
                <a:pos x="csX4" y="csY4"/>
              </a:cxn>
            </a:cxnLst>
            <a:rect l="l" t="t" r="r" b="b"/>
            <a:pathLst>
              <a:path w="3691347" h="738664" fill="none" extrusionOk="0">
                <a:moveTo>
                  <a:pt x="0" y="0"/>
                </a:moveTo>
                <a:cubicBezTo>
                  <a:pt x="1673726" y="-49533"/>
                  <a:pt x="2283530" y="-14809"/>
                  <a:pt x="3691347" y="0"/>
                </a:cubicBezTo>
                <a:cubicBezTo>
                  <a:pt x="3647649" y="330288"/>
                  <a:pt x="3630885" y="639094"/>
                  <a:pt x="3691347" y="738664"/>
                </a:cubicBezTo>
                <a:cubicBezTo>
                  <a:pt x="2426520" y="690433"/>
                  <a:pt x="1843942" y="823119"/>
                  <a:pt x="0" y="738664"/>
                </a:cubicBezTo>
                <a:cubicBezTo>
                  <a:pt x="-44876" y="516532"/>
                  <a:pt x="-39280" y="144200"/>
                  <a:pt x="0" y="0"/>
                </a:cubicBezTo>
                <a:close/>
              </a:path>
              <a:path w="3691347" h="738664" stroke="0" extrusionOk="0">
                <a:moveTo>
                  <a:pt x="0" y="0"/>
                </a:moveTo>
                <a:cubicBezTo>
                  <a:pt x="1338688" y="118645"/>
                  <a:pt x="2698521" y="116012"/>
                  <a:pt x="3691347" y="0"/>
                </a:cubicBezTo>
                <a:cubicBezTo>
                  <a:pt x="3701783" y="361308"/>
                  <a:pt x="3656047" y="443197"/>
                  <a:pt x="3691347" y="738664"/>
                </a:cubicBezTo>
                <a:cubicBezTo>
                  <a:pt x="2570997" y="873264"/>
                  <a:pt x="1450253" y="581468"/>
                  <a:pt x="0" y="738664"/>
                </a:cubicBezTo>
                <a:cubicBezTo>
                  <a:pt x="-13428" y="654006"/>
                  <a:pt x="48967" y="271149"/>
                  <a:pt x="0" y="0"/>
                </a:cubicBezTo>
                <a:close/>
              </a:path>
            </a:pathLst>
          </a:custGeom>
          <a:solidFill>
            <a:schemeClr val="accent3">
              <a:lumMod val="20000"/>
              <a:lumOff val="80000"/>
            </a:schemeClr>
          </a:solidFill>
          <a:ln w="19050">
            <a:solidFill>
              <a:schemeClr val="accent6">
                <a:lumMod val="75000"/>
              </a:schemeClr>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noProof="1"/>
              <a:t>Intentionen med ‘skriv med teknologi’ er at rette deltagernes blik mod skriveteknologiens betydning for skrivning.</a:t>
            </a:r>
          </a:p>
        </p:txBody>
      </p:sp>
      <p:sp>
        <p:nvSpPr>
          <p:cNvPr id="5" name="Content Placeholder 2">
            <a:extLst>
              <a:ext uri="{FF2B5EF4-FFF2-40B4-BE49-F238E27FC236}">
                <a16:creationId xmlns:a16="http://schemas.microsoft.com/office/drawing/2014/main" id="{AD6F2B81-4940-926B-518D-4F12FAF9C8DB}"/>
              </a:ext>
            </a:extLst>
          </p:cNvPr>
          <p:cNvSpPr txBox="1">
            <a:spLocks/>
          </p:cNvSpPr>
          <p:nvPr/>
        </p:nvSpPr>
        <p:spPr>
          <a:xfrm>
            <a:off x="603066" y="2625634"/>
            <a:ext cx="3733800" cy="3907972"/>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numCol="1" spcCol="540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da-DK" sz="2200" b="1" noProof="1">
                <a:solidFill>
                  <a:schemeClr val="accent2">
                    <a:lumMod val="75000"/>
                  </a:schemeClr>
                </a:solidFill>
                <a:ea typeface="+mn-lt"/>
                <a:cs typeface="+mn-lt"/>
              </a:rPr>
              <a:t>Skrivere</a:t>
            </a:r>
          </a:p>
          <a:p>
            <a:pPr marL="0" indent="0">
              <a:lnSpc>
                <a:spcPct val="110000"/>
              </a:lnSpc>
              <a:buFont typeface="Arial" panose="020B0604020202020204" pitchFamily="34" charset="0"/>
              <a:buNone/>
            </a:pPr>
            <a:r>
              <a:rPr lang="da-DK" sz="1500" noProof="1">
                <a:ea typeface="+mn-lt"/>
                <a:cs typeface="+mn-lt"/>
              </a:rPr>
              <a:t>De 4 skrivere får hver deres skriveteknologi </a:t>
            </a:r>
          </a:p>
          <a:p>
            <a:pPr>
              <a:lnSpc>
                <a:spcPct val="110000"/>
              </a:lnSpc>
              <a:spcBef>
                <a:spcPts val="0"/>
              </a:spcBef>
            </a:pPr>
            <a:r>
              <a:rPr lang="da-DK" sz="1500" noProof="1">
                <a:ea typeface="+mn-lt"/>
                <a:cs typeface="+mn-lt"/>
              </a:rPr>
              <a:t>Kuglepen og papir</a:t>
            </a:r>
          </a:p>
          <a:p>
            <a:pPr>
              <a:lnSpc>
                <a:spcPct val="110000"/>
              </a:lnSpc>
              <a:spcBef>
                <a:spcPts val="0"/>
              </a:spcBef>
            </a:pPr>
            <a:r>
              <a:rPr lang="da-DK" sz="1500" noProof="1">
                <a:ea typeface="+mn-lt"/>
                <a:cs typeface="+mn-lt"/>
              </a:rPr>
              <a:t>Sprogmodel på computer</a:t>
            </a:r>
          </a:p>
          <a:p>
            <a:pPr>
              <a:lnSpc>
                <a:spcPct val="110000"/>
              </a:lnSpc>
              <a:spcBef>
                <a:spcPts val="0"/>
              </a:spcBef>
            </a:pPr>
            <a:r>
              <a:rPr lang="da-DK" sz="1500" noProof="1">
                <a:ea typeface="+mn-lt"/>
                <a:cs typeface="+mn-lt"/>
              </a:rPr>
              <a:t>Tekstbehandlingsprogram på computer</a:t>
            </a:r>
          </a:p>
          <a:p>
            <a:pPr>
              <a:lnSpc>
                <a:spcPct val="110000"/>
              </a:lnSpc>
              <a:spcBef>
                <a:spcPts val="0"/>
              </a:spcBef>
            </a:pPr>
            <a:r>
              <a:rPr lang="da-DK" sz="1500" noProof="1">
                <a:ea typeface="+mn-lt"/>
                <a:cs typeface="+mn-lt"/>
              </a:rPr>
              <a:t>Indtaling af tekst på mobil</a:t>
            </a:r>
          </a:p>
          <a:p>
            <a:pPr marL="0" indent="0">
              <a:lnSpc>
                <a:spcPct val="110000"/>
              </a:lnSpc>
              <a:buFont typeface="Arial" panose="020B0604020202020204" pitchFamily="34" charset="0"/>
              <a:buNone/>
            </a:pPr>
            <a:r>
              <a:rPr lang="da-DK" sz="1500" b="1" noProof="1">
                <a:ea typeface="+mn-lt"/>
                <a:cs typeface="+mn-lt"/>
              </a:rPr>
              <a:t>Fælles skriveordre:</a:t>
            </a:r>
          </a:p>
          <a:p>
            <a:pPr marL="0" indent="0">
              <a:lnSpc>
                <a:spcPct val="110000"/>
              </a:lnSpc>
              <a:buFont typeface="Arial" panose="020B0604020202020204" pitchFamily="34" charset="0"/>
              <a:buNone/>
            </a:pPr>
            <a:r>
              <a:rPr lang="da-DK" sz="1500" b="1" i="1" noProof="1">
                <a:solidFill>
                  <a:srgbClr val="FF0000"/>
                </a:solidFill>
                <a:ea typeface="+mn-lt"/>
                <a:cs typeface="+mn-lt"/>
              </a:rPr>
              <a:t>[UDFYLD MED SKRIVEORDRE HER]</a:t>
            </a:r>
            <a:endParaRPr lang="da-DK" sz="1500" i="1" noProof="1">
              <a:solidFill>
                <a:srgbClr val="FF0000"/>
              </a:solidFill>
              <a:ea typeface="+mn-lt"/>
              <a:cs typeface="+mn-lt"/>
            </a:endParaRPr>
          </a:p>
        </p:txBody>
      </p:sp>
      <p:sp>
        <p:nvSpPr>
          <p:cNvPr id="8" name="Content Placeholder 2">
            <a:extLst>
              <a:ext uri="{FF2B5EF4-FFF2-40B4-BE49-F238E27FC236}">
                <a16:creationId xmlns:a16="http://schemas.microsoft.com/office/drawing/2014/main" id="{0744700A-9A2D-151B-BB55-4D6ACC24BBA6}"/>
              </a:ext>
            </a:extLst>
          </p:cNvPr>
          <p:cNvSpPr txBox="1">
            <a:spLocks/>
          </p:cNvSpPr>
          <p:nvPr/>
        </p:nvSpPr>
        <p:spPr>
          <a:xfrm>
            <a:off x="5131523" y="2625634"/>
            <a:ext cx="6422572" cy="3907972"/>
          </a:xfrm>
          <a:prstGeom prst="rect">
            <a:avLst/>
          </a:prstGeom>
          <a:solidFill>
            <a:schemeClr val="tx2">
              <a:lumMod val="10000"/>
              <a:lumOff val="90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lIns="91440" tIns="45720" rIns="91440" bIns="45720" numCol="1" spcCol="540000" rtlCol="0" anchor="t">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da-DK" sz="4600" b="1" noProof="1">
                <a:solidFill>
                  <a:schemeClr val="tx2">
                    <a:lumMod val="75000"/>
                    <a:lumOff val="25000"/>
                  </a:schemeClr>
                </a:solidFill>
                <a:ea typeface="+mn-lt"/>
                <a:cs typeface="+mn-lt"/>
              </a:rPr>
              <a:t>Forskere</a:t>
            </a:r>
          </a:p>
          <a:p>
            <a:pPr marL="0" indent="0">
              <a:lnSpc>
                <a:spcPct val="110000"/>
              </a:lnSpc>
              <a:buFont typeface="Arial" panose="020B0604020202020204" pitchFamily="34" charset="0"/>
              <a:buNone/>
            </a:pPr>
            <a:r>
              <a:rPr lang="da-DK" sz="3200" noProof="1">
                <a:ea typeface="+mn-lt"/>
                <a:cs typeface="+mn-lt"/>
              </a:rPr>
              <a:t>Det er forskernes opgave at observere skriverne under deres proces og efterfølgende at interviewe skriverne. </a:t>
            </a:r>
          </a:p>
          <a:p>
            <a:pPr marL="0" indent="0">
              <a:lnSpc>
                <a:spcPct val="110000"/>
              </a:lnSpc>
              <a:buNone/>
            </a:pPr>
            <a:r>
              <a:rPr lang="da-DK" sz="3200" b="1" noProof="1">
                <a:ea typeface="+mn-lt"/>
                <a:cs typeface="+mn-lt"/>
              </a:rPr>
              <a:t>Centrale spørgsmål for forskerne:</a:t>
            </a:r>
            <a:endParaRPr lang="da-DK" sz="3200" noProof="1">
              <a:ea typeface="+mn-lt"/>
              <a:cs typeface="+mn-lt"/>
            </a:endParaRPr>
          </a:p>
          <a:p>
            <a:pPr>
              <a:lnSpc>
                <a:spcPct val="110000"/>
              </a:lnSpc>
              <a:spcBef>
                <a:spcPts val="600"/>
              </a:spcBef>
            </a:pPr>
            <a:r>
              <a:rPr lang="da-DK" sz="3200" noProof="1">
                <a:ea typeface="+mn-lt"/>
                <a:cs typeface="+mn-lt"/>
              </a:rPr>
              <a:t>Hvilken </a:t>
            </a:r>
            <a:r>
              <a:rPr lang="da-DK" sz="3200" b="1" noProof="1">
                <a:ea typeface="+mn-lt"/>
                <a:cs typeface="+mn-lt"/>
              </a:rPr>
              <a:t>viden og historik</a:t>
            </a:r>
            <a:r>
              <a:rPr lang="da-DK" sz="3200" noProof="1">
                <a:ea typeface="+mn-lt"/>
                <a:cs typeface="+mn-lt"/>
              </a:rPr>
              <a:t> trækker skriveren på?</a:t>
            </a:r>
          </a:p>
          <a:p>
            <a:pPr lvl="1">
              <a:lnSpc>
                <a:spcPct val="110000"/>
              </a:lnSpc>
              <a:spcBef>
                <a:spcPts val="0"/>
              </a:spcBef>
            </a:pPr>
            <a:r>
              <a:rPr lang="da-DK" sz="2800" noProof="1">
                <a:ea typeface="+mn-lt"/>
                <a:cs typeface="+mn-lt"/>
              </a:rPr>
              <a:t>Plejer du at skrive med/på XXX?</a:t>
            </a:r>
          </a:p>
          <a:p>
            <a:pPr lvl="1">
              <a:lnSpc>
                <a:spcPct val="110000"/>
              </a:lnSpc>
              <a:spcBef>
                <a:spcPts val="0"/>
              </a:spcBef>
            </a:pPr>
            <a:r>
              <a:rPr lang="da-DK" sz="2800" noProof="1">
                <a:ea typeface="+mn-lt"/>
                <a:cs typeface="+mn-lt"/>
              </a:rPr>
              <a:t>Hvilken erfaring har du med at skrive med/på XXX?</a:t>
            </a:r>
          </a:p>
          <a:p>
            <a:pPr lvl="1">
              <a:lnSpc>
                <a:spcPct val="110000"/>
              </a:lnSpc>
              <a:spcBef>
                <a:spcPts val="0"/>
              </a:spcBef>
            </a:pPr>
            <a:r>
              <a:rPr lang="da-DK" sz="2800" noProof="1">
                <a:ea typeface="+mn-lt"/>
                <a:cs typeface="+mn-lt"/>
              </a:rPr>
              <a:t>Hvilke følelser bringer det i spil at skrive med/på XXX?</a:t>
            </a:r>
          </a:p>
          <a:p>
            <a:pPr>
              <a:lnSpc>
                <a:spcPct val="110000"/>
              </a:lnSpc>
              <a:spcBef>
                <a:spcPts val="600"/>
              </a:spcBef>
            </a:pPr>
            <a:r>
              <a:rPr lang="da-DK" sz="3200" noProof="1">
                <a:ea typeface="+mn-lt"/>
                <a:cs typeface="+mn-lt"/>
              </a:rPr>
              <a:t>Hvordan former teknologien skriverens </a:t>
            </a:r>
            <a:r>
              <a:rPr lang="da-DK" sz="3200" b="1" noProof="1">
                <a:ea typeface="+mn-lt"/>
                <a:cs typeface="+mn-lt"/>
              </a:rPr>
              <a:t>skriveproces</a:t>
            </a:r>
            <a:r>
              <a:rPr lang="da-DK" sz="3200" noProof="1">
                <a:ea typeface="+mn-lt"/>
                <a:cs typeface="+mn-lt"/>
              </a:rPr>
              <a:t>?</a:t>
            </a:r>
          </a:p>
          <a:p>
            <a:pPr lvl="1">
              <a:lnSpc>
                <a:spcPct val="110000"/>
              </a:lnSpc>
              <a:spcBef>
                <a:spcPts val="0"/>
              </a:spcBef>
            </a:pPr>
            <a:r>
              <a:rPr lang="da-DK" sz="2800" noProof="1">
                <a:ea typeface="+mn-lt"/>
                <a:cs typeface="+mn-lt"/>
              </a:rPr>
              <a:t>Hvilken betydning har det for din skriveproces, at du skriver med netop XXX?</a:t>
            </a:r>
          </a:p>
          <a:p>
            <a:pPr lvl="1">
              <a:lnSpc>
                <a:spcPct val="110000"/>
              </a:lnSpc>
              <a:spcBef>
                <a:spcPts val="0"/>
              </a:spcBef>
            </a:pPr>
            <a:r>
              <a:rPr lang="da-DK" sz="2800" noProof="1">
                <a:ea typeface="+mn-lt"/>
                <a:cs typeface="+mn-lt"/>
              </a:rPr>
              <a:t>Oplever du begrænsninger/modstand, når du skriver med XXX?</a:t>
            </a:r>
          </a:p>
          <a:p>
            <a:pPr lvl="1">
              <a:lnSpc>
                <a:spcPct val="110000"/>
              </a:lnSpc>
              <a:spcBef>
                <a:spcPts val="0"/>
              </a:spcBef>
            </a:pPr>
            <a:r>
              <a:rPr lang="da-DK" sz="2800" noProof="1">
                <a:ea typeface="+mn-lt"/>
                <a:cs typeface="+mn-lt"/>
              </a:rPr>
              <a:t>Hvordan hjælper XXX dig med at skrive?</a:t>
            </a:r>
          </a:p>
          <a:p>
            <a:pPr lvl="1">
              <a:lnSpc>
                <a:spcPct val="110000"/>
              </a:lnSpc>
              <a:spcBef>
                <a:spcPts val="0"/>
              </a:spcBef>
            </a:pPr>
            <a:r>
              <a:rPr lang="da-DK" sz="2800" noProof="1">
                <a:ea typeface="+mn-lt"/>
                <a:cs typeface="+mn-lt"/>
              </a:rPr>
              <a:t>Hvilke intentioner fornemmes fra teknologiudviklernes side? Hvordan kommer disse til udtryk i design etc.</a:t>
            </a:r>
          </a:p>
          <a:p>
            <a:pPr>
              <a:lnSpc>
                <a:spcPct val="110000"/>
              </a:lnSpc>
              <a:spcBef>
                <a:spcPts val="600"/>
              </a:spcBef>
            </a:pPr>
            <a:r>
              <a:rPr lang="da-DK" sz="3200" noProof="1">
                <a:ea typeface="+mn-lt"/>
                <a:cs typeface="+mn-lt"/>
              </a:rPr>
              <a:t>Hvordan indvirker teknologien på skriverens </a:t>
            </a:r>
            <a:r>
              <a:rPr lang="da-DK" sz="3200" b="1" noProof="1">
                <a:ea typeface="+mn-lt"/>
                <a:cs typeface="+mn-lt"/>
              </a:rPr>
              <a:t>produkt</a:t>
            </a:r>
            <a:r>
              <a:rPr lang="da-DK" sz="3200" noProof="1">
                <a:ea typeface="+mn-lt"/>
                <a:cs typeface="+mn-lt"/>
              </a:rPr>
              <a:t>?</a:t>
            </a:r>
          </a:p>
          <a:p>
            <a:pPr lvl="1">
              <a:lnSpc>
                <a:spcPct val="110000"/>
              </a:lnSpc>
              <a:spcBef>
                <a:spcPts val="0"/>
              </a:spcBef>
            </a:pPr>
            <a:r>
              <a:rPr lang="da-DK" sz="2700" noProof="1">
                <a:ea typeface="+mn-lt"/>
                <a:cs typeface="+mn-lt"/>
              </a:rPr>
              <a:t>Oplever du, at det er din egen tekst?</a:t>
            </a:r>
          </a:p>
          <a:p>
            <a:pPr lvl="1">
              <a:lnSpc>
                <a:spcPct val="110000"/>
              </a:lnSpc>
              <a:spcBef>
                <a:spcPts val="0"/>
              </a:spcBef>
            </a:pPr>
            <a:r>
              <a:rPr lang="da-DK" sz="2700" noProof="1">
                <a:ea typeface="+mn-lt"/>
                <a:cs typeface="+mn-lt"/>
              </a:rPr>
              <a:t>Er der noget, du er særligt tilfreds eller utilfreds med?</a:t>
            </a:r>
          </a:p>
        </p:txBody>
      </p:sp>
    </p:spTree>
    <p:extLst>
      <p:ext uri="{BB962C8B-B14F-4D97-AF65-F5344CB8AC3E}">
        <p14:creationId xmlns:p14="http://schemas.microsoft.com/office/powerpoint/2010/main" val="244054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D16D-F252-0AFD-5E7E-9C22A2F77B87}"/>
              </a:ext>
            </a:extLst>
          </p:cNvPr>
          <p:cNvSpPr>
            <a:spLocks noGrp="1"/>
          </p:cNvSpPr>
          <p:nvPr>
            <p:ph type="ctrTitle"/>
          </p:nvPr>
        </p:nvSpPr>
        <p:spPr/>
        <p:txBody>
          <a:bodyPr/>
          <a:lstStyle/>
          <a:p>
            <a:r>
              <a:rPr lang="da-DK" noProof="1"/>
              <a:t>A. Vi bygger en sprogmodel</a:t>
            </a:r>
          </a:p>
        </p:txBody>
      </p:sp>
      <p:sp>
        <p:nvSpPr>
          <p:cNvPr id="3" name="Content Placeholder 2">
            <a:extLst>
              <a:ext uri="{FF2B5EF4-FFF2-40B4-BE49-F238E27FC236}">
                <a16:creationId xmlns:a16="http://schemas.microsoft.com/office/drawing/2014/main" id="{266F4119-5FBD-28A4-D298-ADCE1CD9BE7F}"/>
              </a:ext>
            </a:extLst>
          </p:cNvPr>
          <p:cNvSpPr>
            <a:spLocks noGrp="1"/>
          </p:cNvSpPr>
          <p:nvPr>
            <p:ph type="subTitle" idx="1"/>
          </p:nvPr>
        </p:nvSpPr>
        <p:spPr/>
        <p:txBody>
          <a:bodyPr vert="horz" lIns="91440" tIns="45720" rIns="91440" bIns="45720" rtlCol="0" anchor="t">
            <a:normAutofit/>
          </a:bodyPr>
          <a:lstStyle/>
          <a:p>
            <a:endParaRPr lang="en-US"/>
          </a:p>
        </p:txBody>
      </p:sp>
    </p:spTree>
    <p:extLst>
      <p:ext uri="{BB962C8B-B14F-4D97-AF65-F5344CB8AC3E}">
        <p14:creationId xmlns:p14="http://schemas.microsoft.com/office/powerpoint/2010/main" val="1766211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1198DD-26C3-FEB0-A389-3CC7DE7CC3FE}"/>
              </a:ext>
            </a:extLst>
          </p:cNvPr>
          <p:cNvSpPr>
            <a:spLocks noGrp="1"/>
          </p:cNvSpPr>
          <p:nvPr>
            <p:ph type="title"/>
          </p:nvPr>
        </p:nvSpPr>
        <p:spPr>
          <a:xfrm>
            <a:off x="6657714" y="467271"/>
            <a:ext cx="4853401" cy="1442645"/>
          </a:xfrm>
        </p:spPr>
        <p:txBody>
          <a:bodyPr anchor="b">
            <a:normAutofit/>
          </a:bodyPr>
          <a:lstStyle/>
          <a:p>
            <a:r>
              <a:rPr lang="da-DK" sz="4000"/>
              <a:t>Teknologi: Generative store sprogmodeller</a:t>
            </a: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DD1325E1-98D1-5B3F-35E3-D6B6CC04AFB2}"/>
              </a:ext>
            </a:extLst>
          </p:cNvPr>
          <p:cNvPicPr>
            <a:picLocks noChangeAspect="1"/>
          </p:cNvPicPr>
          <p:nvPr/>
        </p:nvPicPr>
        <p:blipFill>
          <a:blip r:embed="rId3"/>
          <a:srcRect r="-3" b="-3"/>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Pladsholder til indhold 2">
            <a:extLst>
              <a:ext uri="{FF2B5EF4-FFF2-40B4-BE49-F238E27FC236}">
                <a16:creationId xmlns:a16="http://schemas.microsoft.com/office/drawing/2014/main" id="{99531BEB-279A-F485-153A-073479134F75}"/>
              </a:ext>
            </a:extLst>
          </p:cNvPr>
          <p:cNvSpPr>
            <a:spLocks noGrp="1"/>
          </p:cNvSpPr>
          <p:nvPr>
            <p:ph idx="1"/>
          </p:nvPr>
        </p:nvSpPr>
        <p:spPr>
          <a:xfrm>
            <a:off x="6657715" y="2308123"/>
            <a:ext cx="4356170" cy="3596567"/>
          </a:xfrm>
        </p:spPr>
        <p:txBody>
          <a:bodyPr anchor="t">
            <a:normAutofit/>
          </a:bodyPr>
          <a:lstStyle/>
          <a:p>
            <a:r>
              <a:rPr lang="da-DK" sz="2000">
                <a:solidFill>
                  <a:schemeClr val="tx1">
                    <a:alpha val="80000"/>
                  </a:schemeClr>
                </a:solidFill>
              </a:rPr>
              <a:t>Kendte eksempler:</a:t>
            </a:r>
          </a:p>
          <a:p>
            <a:pPr lvl="1"/>
            <a:r>
              <a:rPr lang="da-DK" sz="2000" err="1">
                <a:solidFill>
                  <a:schemeClr val="tx1">
                    <a:alpha val="80000"/>
                  </a:schemeClr>
                </a:solidFill>
              </a:rPr>
              <a:t>ChatGPT</a:t>
            </a:r>
            <a:endParaRPr lang="da-DK" sz="2000">
              <a:solidFill>
                <a:schemeClr val="tx1">
                  <a:alpha val="80000"/>
                </a:schemeClr>
              </a:solidFill>
            </a:endParaRPr>
          </a:p>
          <a:p>
            <a:pPr lvl="1"/>
            <a:r>
              <a:rPr lang="da-DK" sz="2000">
                <a:solidFill>
                  <a:schemeClr val="tx1">
                    <a:alpha val="80000"/>
                  </a:schemeClr>
                </a:solidFill>
              </a:rPr>
              <a:t>Copilot</a:t>
            </a:r>
          </a:p>
          <a:p>
            <a:pPr lvl="1"/>
            <a:r>
              <a:rPr lang="da-DK" sz="2000">
                <a:solidFill>
                  <a:schemeClr val="tx1">
                    <a:alpha val="80000"/>
                  </a:schemeClr>
                </a:solidFill>
              </a:rPr>
              <a:t>Claude</a:t>
            </a:r>
          </a:p>
          <a:p>
            <a:pPr lvl="1"/>
            <a:r>
              <a:rPr lang="da-DK" sz="2000" err="1">
                <a:solidFill>
                  <a:schemeClr val="tx1">
                    <a:alpha val="80000"/>
                  </a:schemeClr>
                </a:solidFill>
              </a:rPr>
              <a:t>DeepSeek</a:t>
            </a:r>
            <a:endParaRPr lang="da-DK" sz="2000">
              <a:solidFill>
                <a:schemeClr val="tx1">
                  <a:alpha val="80000"/>
                </a:schemeClr>
              </a:solidFill>
            </a:endParaRPr>
          </a:p>
          <a:p>
            <a:pPr lvl="1"/>
            <a:r>
              <a:rPr lang="da-DK" sz="2000" err="1">
                <a:solidFill>
                  <a:schemeClr val="tx1">
                    <a:alpha val="80000"/>
                  </a:schemeClr>
                </a:solidFill>
              </a:rPr>
              <a:t>Grok</a:t>
            </a:r>
            <a:endParaRPr lang="da-DK" sz="2000">
              <a:solidFill>
                <a:schemeClr val="tx1">
                  <a:alpha val="80000"/>
                </a:schemeClr>
              </a:solidFill>
            </a:endParaRPr>
          </a:p>
          <a:p>
            <a:pPr lvl="1"/>
            <a:r>
              <a:rPr lang="da-DK" sz="2000" err="1">
                <a:solidFill>
                  <a:schemeClr val="tx1">
                    <a:alpha val="80000"/>
                  </a:schemeClr>
                </a:solidFill>
              </a:rPr>
              <a:t>Gemini</a:t>
            </a:r>
            <a:endParaRPr lang="da-DK" sz="2000">
              <a:solidFill>
                <a:schemeClr val="tx1">
                  <a:alpha val="80000"/>
                </a:schemeClr>
              </a:solidFill>
            </a:endParaRPr>
          </a:p>
          <a:p>
            <a:pPr lvl="1"/>
            <a:r>
              <a:rPr lang="da-DK" sz="2000" err="1">
                <a:solidFill>
                  <a:schemeClr val="tx1">
                    <a:alpha val="80000"/>
                  </a:schemeClr>
                </a:solidFill>
              </a:rPr>
              <a:t>SkoleGPT</a:t>
            </a:r>
            <a:endParaRPr lang="da-DK" sz="2000">
              <a:solidFill>
                <a:schemeClr val="tx1">
                  <a:alpha val="80000"/>
                </a:schemeClr>
              </a:solidFill>
            </a:endParaRPr>
          </a:p>
          <a:p>
            <a:pPr lvl="1"/>
            <a:endParaRPr lang="da-DK" sz="2000">
              <a:solidFill>
                <a:schemeClr val="tx1">
                  <a:alpha val="80000"/>
                </a:schemeClr>
              </a:solidFill>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388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5F5F8-1AD1-D918-577B-7B593B25D2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9BFF99-7437-4455-C65C-D9EF0AC9AE3E}"/>
              </a:ext>
            </a:extLst>
          </p:cNvPr>
          <p:cNvSpPr>
            <a:spLocks noGrp="1"/>
          </p:cNvSpPr>
          <p:nvPr>
            <p:ph type="title"/>
          </p:nvPr>
        </p:nvSpPr>
        <p:spPr/>
        <p:txBody>
          <a:bodyPr/>
          <a:lstStyle/>
          <a:p>
            <a:r>
              <a:rPr lang="da-DK"/>
              <a:t>Hvordan virker en sprogmodel?</a:t>
            </a:r>
          </a:p>
        </p:txBody>
      </p:sp>
      <p:sp>
        <p:nvSpPr>
          <p:cNvPr id="3" name="Pladsholder til indhold 2">
            <a:extLst>
              <a:ext uri="{FF2B5EF4-FFF2-40B4-BE49-F238E27FC236}">
                <a16:creationId xmlns:a16="http://schemas.microsoft.com/office/drawing/2014/main" id="{B64F7D12-F2E1-93E7-952A-757282D807B1}"/>
              </a:ext>
            </a:extLst>
          </p:cNvPr>
          <p:cNvSpPr>
            <a:spLocks noGrp="1"/>
          </p:cNvSpPr>
          <p:nvPr>
            <p:ph idx="1"/>
          </p:nvPr>
        </p:nvSpPr>
        <p:spPr/>
        <p:txBody>
          <a:bodyPr/>
          <a:lstStyle/>
          <a:p>
            <a:pPr marL="0" indent="0">
              <a:buNone/>
            </a:pPr>
            <a:r>
              <a:rPr lang="da-DK"/>
              <a:t>Jeg går en tur i _______</a:t>
            </a:r>
          </a:p>
          <a:p>
            <a:pPr marL="0" indent="0">
              <a:buNone/>
            </a:pPr>
            <a:endParaRPr lang="da-DK"/>
          </a:p>
        </p:txBody>
      </p:sp>
      <p:pic>
        <p:nvPicPr>
          <p:cNvPr id="4" name="Billede 3">
            <a:extLst>
              <a:ext uri="{FF2B5EF4-FFF2-40B4-BE49-F238E27FC236}">
                <a16:creationId xmlns:a16="http://schemas.microsoft.com/office/drawing/2014/main" id="{A83AEB0A-B1FF-8BD6-A690-3D2EA4A527F1}"/>
              </a:ext>
            </a:extLst>
          </p:cNvPr>
          <p:cNvPicPr>
            <a:picLocks noChangeAspect="1"/>
          </p:cNvPicPr>
          <p:nvPr/>
        </p:nvPicPr>
        <p:blipFill>
          <a:blip r:embed="rId2"/>
          <a:stretch>
            <a:fillRect/>
          </a:stretch>
        </p:blipFill>
        <p:spPr>
          <a:xfrm>
            <a:off x="6550111" y="1825625"/>
            <a:ext cx="4803689" cy="4626244"/>
          </a:xfrm>
          <a:prstGeom prst="rect">
            <a:avLst/>
          </a:prstGeom>
        </p:spPr>
      </p:pic>
    </p:spTree>
    <p:extLst>
      <p:ext uri="{BB962C8B-B14F-4D97-AF65-F5344CB8AC3E}">
        <p14:creationId xmlns:p14="http://schemas.microsoft.com/office/powerpoint/2010/main" val="385826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B80267-1CA4-3D25-B668-3CD388695F15}"/>
              </a:ext>
            </a:extLst>
          </p:cNvPr>
          <p:cNvSpPr>
            <a:spLocks noGrp="1"/>
          </p:cNvSpPr>
          <p:nvPr>
            <p:ph type="title"/>
          </p:nvPr>
        </p:nvSpPr>
        <p:spPr/>
        <p:txBody>
          <a:bodyPr/>
          <a:lstStyle/>
          <a:p>
            <a:r>
              <a:rPr lang="da-DK"/>
              <a:t>Hvordan virker en sprogmodel?</a:t>
            </a:r>
          </a:p>
        </p:txBody>
      </p:sp>
      <p:sp>
        <p:nvSpPr>
          <p:cNvPr id="3" name="Pladsholder til indhold 2">
            <a:extLst>
              <a:ext uri="{FF2B5EF4-FFF2-40B4-BE49-F238E27FC236}">
                <a16:creationId xmlns:a16="http://schemas.microsoft.com/office/drawing/2014/main" id="{7D082E87-9B47-277E-6972-FC8D4F9256E8}"/>
              </a:ext>
            </a:extLst>
          </p:cNvPr>
          <p:cNvSpPr>
            <a:spLocks noGrp="1"/>
          </p:cNvSpPr>
          <p:nvPr>
            <p:ph idx="1"/>
          </p:nvPr>
        </p:nvSpPr>
        <p:spPr>
          <a:xfrm>
            <a:off x="838200" y="1825625"/>
            <a:ext cx="4942668" cy="1603375"/>
          </a:xfrm>
        </p:spPr>
        <p:txBody>
          <a:bodyPr>
            <a:normAutofit/>
          </a:bodyPr>
          <a:lstStyle/>
          <a:p>
            <a:pPr marL="0" indent="0">
              <a:buNone/>
            </a:pPr>
            <a:r>
              <a:rPr lang="da-DK" sz="1600" err="1"/>
              <a:t>Ultra</a:t>
            </a:r>
            <a:r>
              <a:rPr lang="da-DK" sz="1600"/>
              <a:t> forsimplet:</a:t>
            </a:r>
          </a:p>
          <a:p>
            <a:pPr marL="514350" indent="-514350">
              <a:buFont typeface="+mj-lt"/>
              <a:buAutoNum type="arabicPeriod"/>
            </a:pPr>
            <a:r>
              <a:rPr lang="da-DK" sz="1600"/>
              <a:t>Man har en masse tekst – et stort „datasæt“.</a:t>
            </a:r>
          </a:p>
          <a:p>
            <a:pPr marL="514350" indent="-514350">
              <a:buFont typeface="+mj-lt"/>
              <a:buAutoNum type="arabicPeriod"/>
            </a:pPr>
            <a:r>
              <a:rPr lang="da-DK" sz="1600"/>
              <a:t>Man opbygger en statistisk model af teksterne.</a:t>
            </a:r>
          </a:p>
          <a:p>
            <a:pPr marL="514350" indent="-514350">
              <a:buFont typeface="+mj-lt"/>
              <a:buAutoNum type="arabicPeriod"/>
            </a:pPr>
            <a:r>
              <a:rPr lang="da-DK" sz="1600"/>
              <a:t>Man bruger modellen til at generere tekst.</a:t>
            </a:r>
          </a:p>
        </p:txBody>
      </p:sp>
      <p:pic>
        <p:nvPicPr>
          <p:cNvPr id="2050" name="Picture 2" descr="How Do Large Language Models Work?">
            <a:extLst>
              <a:ext uri="{FF2B5EF4-FFF2-40B4-BE49-F238E27FC236}">
                <a16:creationId xmlns:a16="http://schemas.microsoft.com/office/drawing/2014/main" id="{93D7852C-3F2F-5AEA-68F7-2720D1BFC9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956" t="17174" b="5324"/>
          <a:stretch>
            <a:fillRect/>
          </a:stretch>
        </p:blipFill>
        <p:spPr bwMode="auto">
          <a:xfrm>
            <a:off x="7321746" y="1621717"/>
            <a:ext cx="2804387" cy="2011189"/>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3BB53DB6-3413-1018-3A2E-326BBA94C8F8}"/>
              </a:ext>
            </a:extLst>
          </p:cNvPr>
          <p:cNvPicPr>
            <a:picLocks noChangeAspect="1"/>
          </p:cNvPicPr>
          <p:nvPr/>
        </p:nvPicPr>
        <p:blipFill>
          <a:blip r:embed="rId3"/>
          <a:stretch>
            <a:fillRect/>
          </a:stretch>
        </p:blipFill>
        <p:spPr>
          <a:xfrm>
            <a:off x="6781800" y="4260514"/>
            <a:ext cx="3640667" cy="2395820"/>
          </a:xfrm>
          <a:prstGeom prst="rect">
            <a:avLst/>
          </a:prstGeom>
        </p:spPr>
      </p:pic>
      <p:sp>
        <p:nvSpPr>
          <p:cNvPr id="6" name="Tekstfelt 5">
            <a:hlinkClick r:id="rId4"/>
            <a:extLst>
              <a:ext uri="{FF2B5EF4-FFF2-40B4-BE49-F238E27FC236}">
                <a16:creationId xmlns:a16="http://schemas.microsoft.com/office/drawing/2014/main" id="{D15A5E32-066C-0733-C73A-AB05C85398B7}"/>
              </a:ext>
            </a:extLst>
          </p:cNvPr>
          <p:cNvSpPr txBox="1"/>
          <p:nvPr/>
        </p:nvSpPr>
        <p:spPr>
          <a:xfrm>
            <a:off x="838200" y="4261220"/>
            <a:ext cx="6096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Aptos" panose="02110004020202020204"/>
                <a:ea typeface="+mn-ea"/>
                <a:cs typeface="+mn-cs"/>
              </a:rPr>
              <a:t>Maskinrummet – en „sprogmodelmaskine“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err="1">
                <a:ln>
                  <a:noFill/>
                </a:ln>
                <a:solidFill>
                  <a:prstClr val="white">
                    <a:lumMod val="85000"/>
                  </a:prstClr>
                </a:solidFill>
                <a:effectLst/>
                <a:uLnTx/>
                <a:uFillTx/>
                <a:latin typeface="Aptos" panose="02110004020202020204"/>
                <a:ea typeface="+mn-ea"/>
                <a:cs typeface="+mn-cs"/>
              </a:rPr>
              <a:t>https</a:t>
            </a:r>
            <a:r>
              <a:rPr kumimoji="0" lang="da-DK" sz="1600" b="0" i="0" u="none" strike="noStrike" kern="1200" cap="none" spc="0" normalizeH="0" baseline="0" noProof="0">
                <a:ln>
                  <a:noFill/>
                </a:ln>
                <a:solidFill>
                  <a:prstClr val="white">
                    <a:lumMod val="85000"/>
                  </a:prstClr>
                </a:solidFill>
                <a:effectLst/>
                <a:uLnTx/>
                <a:uFillTx/>
                <a:latin typeface="Aptos" panose="02110004020202020204"/>
                <a:ea typeface="+mn-ea"/>
                <a:cs typeface="+mn-cs"/>
              </a:rPr>
              <a:t>://</a:t>
            </a:r>
            <a:r>
              <a:rPr kumimoji="0" lang="da-DK" sz="1600" b="0" i="0" u="none" strike="noStrike" kern="1200" cap="none" spc="0" normalizeH="0" baseline="0" noProof="0" err="1">
                <a:ln>
                  <a:noFill/>
                </a:ln>
                <a:solidFill>
                  <a:prstClr val="black"/>
                </a:solidFill>
                <a:effectLst/>
                <a:uLnTx/>
                <a:uFillTx/>
                <a:latin typeface="Aptos" panose="02110004020202020204"/>
                <a:ea typeface="+mn-ea"/>
                <a:cs typeface="+mn-cs"/>
              </a:rPr>
              <a:t>maskinrummet.github.io</a:t>
            </a:r>
            <a:endParaRPr kumimoji="0" lang="da-DK" sz="1600" b="0" i="0"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Rektangel 4">
            <a:hlinkClick r:id="rId4"/>
            <a:extLst>
              <a:ext uri="{FF2B5EF4-FFF2-40B4-BE49-F238E27FC236}">
                <a16:creationId xmlns:a16="http://schemas.microsoft.com/office/drawing/2014/main" id="{E1035F24-455F-AB9A-6D50-D6E91724E0CA}"/>
              </a:ext>
            </a:extLst>
          </p:cNvPr>
          <p:cNvSpPr/>
          <p:nvPr/>
        </p:nvSpPr>
        <p:spPr>
          <a:xfrm>
            <a:off x="719667" y="4064000"/>
            <a:ext cx="4521200" cy="127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28321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9AD2FBE-9650-DCF1-9E3F-1CE7384F5374}"/>
              </a:ext>
            </a:extLst>
          </p:cNvPr>
          <p:cNvPicPr>
            <a:picLocks noChangeAspect="1"/>
          </p:cNvPicPr>
          <p:nvPr/>
        </p:nvPicPr>
        <p:blipFill>
          <a:blip r:embed="rId2"/>
          <a:stretch>
            <a:fillRect/>
          </a:stretch>
        </p:blipFill>
        <p:spPr>
          <a:xfrm>
            <a:off x="7547517" y="1825625"/>
            <a:ext cx="3427637" cy="3860800"/>
          </a:xfrm>
          <a:prstGeom prst="rect">
            <a:avLst/>
          </a:prstGeom>
        </p:spPr>
      </p:pic>
      <p:sp>
        <p:nvSpPr>
          <p:cNvPr id="2" name="Titel 1">
            <a:extLst>
              <a:ext uri="{FF2B5EF4-FFF2-40B4-BE49-F238E27FC236}">
                <a16:creationId xmlns:a16="http://schemas.microsoft.com/office/drawing/2014/main" id="{6622E84C-7F0F-CC42-4FC8-2400D98CC85F}"/>
              </a:ext>
            </a:extLst>
          </p:cNvPr>
          <p:cNvSpPr>
            <a:spLocks noGrp="1"/>
          </p:cNvSpPr>
          <p:nvPr>
            <p:ph type="title"/>
          </p:nvPr>
        </p:nvSpPr>
        <p:spPr/>
        <p:txBody>
          <a:bodyPr/>
          <a:lstStyle/>
          <a:p>
            <a:r>
              <a:rPr lang="da-DK"/>
              <a:t>1. Indsamling af sætninger</a:t>
            </a:r>
          </a:p>
        </p:txBody>
      </p:sp>
      <p:sp>
        <p:nvSpPr>
          <p:cNvPr id="3" name="Pladsholder til indhold 2">
            <a:extLst>
              <a:ext uri="{FF2B5EF4-FFF2-40B4-BE49-F238E27FC236}">
                <a16:creationId xmlns:a16="http://schemas.microsoft.com/office/drawing/2014/main" id="{67069BD3-8CC2-8E83-BD1A-CF1307ACCBB6}"/>
              </a:ext>
            </a:extLst>
          </p:cNvPr>
          <p:cNvSpPr>
            <a:spLocks noGrp="1"/>
          </p:cNvSpPr>
          <p:nvPr>
            <p:ph idx="1"/>
          </p:nvPr>
        </p:nvSpPr>
        <p:spPr>
          <a:xfrm>
            <a:off x="838199" y="1825625"/>
            <a:ext cx="6155267" cy="2670175"/>
          </a:xfrm>
        </p:spPr>
        <p:txBody>
          <a:bodyPr>
            <a:normAutofit/>
          </a:bodyPr>
          <a:lstStyle/>
          <a:p>
            <a:pPr marL="0" indent="0">
              <a:buNone/>
            </a:pPr>
            <a:r>
              <a:rPr lang="da-DK" sz="1200"/>
              <a:t>Sætninger om </a:t>
            </a:r>
            <a:r>
              <a:rPr lang="da-DK" sz="1200" b="1"/>
              <a:t>vejr</a:t>
            </a:r>
            <a:r>
              <a:rPr lang="da-DK" sz="1200"/>
              <a:t>, fx:</a:t>
            </a:r>
          </a:p>
          <a:p>
            <a:r>
              <a:rPr lang="da-DK" sz="1200"/>
              <a:t>Der ventes sol gennem formiddagen, mens vinden holder sig næsten stille.</a:t>
            </a:r>
          </a:p>
          <a:p>
            <a:r>
              <a:rPr lang="da-DK" sz="1200"/>
              <a:t>Spredte byger kan dukke op i eftermiddag, især langs kysten.</a:t>
            </a:r>
          </a:p>
          <a:p>
            <a:r>
              <a:rPr lang="da-DK" sz="1200"/>
              <a:t>Temperaturen stiger lidt senere på dagen, hvilket giver en mild og tør aften.</a:t>
            </a:r>
          </a:p>
          <a:p>
            <a:r>
              <a:rPr lang="da-DK" sz="1200"/>
              <a:t>Mod natten trækker et svagt skysystem ind, og det kan give let dis i områderne østpå.</a:t>
            </a:r>
          </a:p>
        </p:txBody>
      </p:sp>
      <p:pic>
        <p:nvPicPr>
          <p:cNvPr id="4" name="Billede 3">
            <a:extLst>
              <a:ext uri="{FF2B5EF4-FFF2-40B4-BE49-F238E27FC236}">
                <a16:creationId xmlns:a16="http://schemas.microsoft.com/office/drawing/2014/main" id="{46AA4A83-A28A-9CB6-B9FA-7CE4463E6908}"/>
              </a:ext>
            </a:extLst>
          </p:cNvPr>
          <p:cNvPicPr>
            <a:picLocks noChangeAspect="1"/>
          </p:cNvPicPr>
          <p:nvPr/>
        </p:nvPicPr>
        <p:blipFill>
          <a:blip r:embed="rId3"/>
          <a:stretch>
            <a:fillRect/>
          </a:stretch>
        </p:blipFill>
        <p:spPr>
          <a:xfrm>
            <a:off x="7547517" y="1825625"/>
            <a:ext cx="3427637" cy="3860800"/>
          </a:xfrm>
          <a:prstGeom prst="rect">
            <a:avLst/>
          </a:prstGeom>
        </p:spPr>
      </p:pic>
      <p:sp>
        <p:nvSpPr>
          <p:cNvPr id="5" name="Tekstfelt 4">
            <a:extLst>
              <a:ext uri="{FF2B5EF4-FFF2-40B4-BE49-F238E27FC236}">
                <a16:creationId xmlns:a16="http://schemas.microsoft.com/office/drawing/2014/main" id="{539BEFD5-833A-31C0-DEED-3E3390504378}"/>
              </a:ext>
            </a:extLst>
          </p:cNvPr>
          <p:cNvSpPr txBox="1"/>
          <p:nvPr/>
        </p:nvSpPr>
        <p:spPr>
          <a:xfrm>
            <a:off x="8077200" y="5686425"/>
            <a:ext cx="6096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Aptos" panose="02110004020202020204"/>
                <a:ea typeface="+mn-ea"/>
                <a:cs typeface="+mn-cs"/>
              </a:rPr>
              <a:t>Tekstindsamlingsværktøj</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err="1">
                <a:ln>
                  <a:noFill/>
                </a:ln>
                <a:solidFill>
                  <a:prstClr val="white">
                    <a:lumMod val="85000"/>
                  </a:prstClr>
                </a:solidFill>
                <a:effectLst/>
                <a:uLnTx/>
                <a:uFillTx/>
                <a:latin typeface="Aptos" panose="02110004020202020204"/>
                <a:ea typeface="+mn-ea"/>
                <a:cs typeface="+mn-cs"/>
              </a:rPr>
              <a:t>https</a:t>
            </a:r>
            <a:r>
              <a:rPr kumimoji="0" lang="da-DK" sz="1600" b="0" i="0" u="none" strike="noStrike" kern="1200" cap="none" spc="0" normalizeH="0" baseline="0" noProof="0">
                <a:ln>
                  <a:noFill/>
                </a:ln>
                <a:solidFill>
                  <a:prstClr val="white">
                    <a:lumMod val="85000"/>
                  </a:prstClr>
                </a:solidFill>
                <a:effectLst/>
                <a:uLnTx/>
                <a:uFillTx/>
                <a:latin typeface="Aptos" panose="02110004020202020204"/>
                <a:ea typeface="+mn-ea"/>
                <a:cs typeface="+mn-cs"/>
              </a:rPr>
              <a:t>://</a:t>
            </a:r>
            <a:r>
              <a:rPr kumimoji="0" lang="da-DK" sz="1600" b="0" i="0" u="none" strike="noStrike" kern="1200" cap="none" spc="0" normalizeH="0" baseline="0" noProof="0" err="1">
                <a:ln>
                  <a:noFill/>
                </a:ln>
                <a:solidFill>
                  <a:prstClr val="black"/>
                </a:solidFill>
                <a:effectLst/>
                <a:uLnTx/>
                <a:uFillTx/>
                <a:latin typeface="Aptos" panose="02110004020202020204"/>
                <a:ea typeface="+mn-ea"/>
                <a:cs typeface="+mn-cs"/>
              </a:rPr>
              <a:t>kptek.dk</a:t>
            </a:r>
            <a:r>
              <a:rPr kumimoji="0" lang="da-DK" sz="1600" b="0" i="0" u="none" strike="noStrike" kern="1200" cap="none" spc="0" normalizeH="0" baseline="0" noProof="0">
                <a:ln>
                  <a:noFill/>
                </a:ln>
                <a:solidFill>
                  <a:prstClr val="black"/>
                </a:solidFill>
                <a:effectLst/>
                <a:uLnTx/>
                <a:uFillTx/>
                <a:latin typeface="Aptos" panose="02110004020202020204"/>
                <a:ea typeface="+mn-ea"/>
                <a:cs typeface="+mn-cs"/>
              </a:rPr>
              <a:t>/ds</a:t>
            </a:r>
          </a:p>
        </p:txBody>
      </p:sp>
      <p:sp>
        <p:nvSpPr>
          <p:cNvPr id="6" name="Pladsholder til indhold 2">
            <a:extLst>
              <a:ext uri="{FF2B5EF4-FFF2-40B4-BE49-F238E27FC236}">
                <a16:creationId xmlns:a16="http://schemas.microsoft.com/office/drawing/2014/main" id="{8D9024F2-46C3-6D57-7E5B-9AEC9D8AD107}"/>
              </a:ext>
            </a:extLst>
          </p:cNvPr>
          <p:cNvSpPr txBox="1">
            <a:spLocks/>
          </p:cNvSpPr>
          <p:nvPr/>
        </p:nvSpPr>
        <p:spPr>
          <a:xfrm>
            <a:off x="838198" y="3603625"/>
            <a:ext cx="6155267" cy="2670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a:ln>
                  <a:noFill/>
                </a:ln>
                <a:solidFill>
                  <a:prstClr val="black"/>
                </a:solidFill>
                <a:effectLst/>
                <a:uLnTx/>
                <a:uFillTx/>
                <a:latin typeface="Aptos" panose="02110004020202020204"/>
                <a:ea typeface="+mn-ea"/>
                <a:cs typeface="+mn-cs"/>
              </a:rPr>
              <a:t>Indsamling af sætninger om vejr</a:t>
            </a:r>
          </a:p>
          <a:p>
            <a:pPr marL="342900" marR="0" lvl="0" indent="-342900" algn="l" defTabSz="914400" rtl="0" eaLnBrk="1" fontAlgn="auto" latinLnBrk="0" hangingPunct="1">
              <a:lnSpc>
                <a:spcPct val="90000"/>
              </a:lnSpc>
              <a:spcBef>
                <a:spcPts val="1000"/>
              </a:spcBef>
              <a:spcAft>
                <a:spcPts val="0"/>
              </a:spcAft>
              <a:buClrTx/>
              <a:buSzTx/>
              <a:buFont typeface="+mj-lt"/>
              <a:buAutoNum type="alphaLcParenR"/>
              <a:tabLst/>
              <a:defRPr/>
            </a:pPr>
            <a:r>
              <a:rPr kumimoji="0" lang="da-DK" sz="1600" b="0" i="0" u="none" strike="noStrike" kern="1200" cap="none" spc="0" normalizeH="0" baseline="0" noProof="0">
                <a:ln>
                  <a:noFill/>
                </a:ln>
                <a:solidFill>
                  <a:prstClr val="black"/>
                </a:solidFill>
                <a:effectLst/>
                <a:uLnTx/>
                <a:uFillTx/>
                <a:latin typeface="Aptos" panose="02110004020202020204"/>
                <a:ea typeface="+mn-ea"/>
                <a:cs typeface="+mn-cs"/>
              </a:rPr>
              <a:t>Alle studerende har skrevet sætninger om vejr.</a:t>
            </a:r>
          </a:p>
          <a:p>
            <a:pPr marL="342900" marR="0" lvl="0" indent="-342900" algn="l" defTabSz="914400" rtl="0" eaLnBrk="1" fontAlgn="auto" latinLnBrk="0" hangingPunct="1">
              <a:lnSpc>
                <a:spcPct val="90000"/>
              </a:lnSpc>
              <a:spcBef>
                <a:spcPts val="1000"/>
              </a:spcBef>
              <a:spcAft>
                <a:spcPts val="0"/>
              </a:spcAft>
              <a:buClrTx/>
              <a:buSzTx/>
              <a:buFont typeface="+mj-lt"/>
              <a:buAutoNum type="alphaLcParenR"/>
              <a:tabLst/>
              <a:defRPr/>
            </a:pPr>
            <a:r>
              <a:rPr kumimoji="0" lang="da-DK" sz="1600" b="0" i="0" u="none" strike="noStrike" kern="1200" cap="none" spc="0" normalizeH="0" baseline="0" noProof="0">
                <a:ln>
                  <a:noFill/>
                </a:ln>
                <a:solidFill>
                  <a:prstClr val="black"/>
                </a:solidFill>
                <a:effectLst/>
                <a:uLnTx/>
                <a:uFillTx/>
                <a:latin typeface="Aptos" panose="02110004020202020204"/>
                <a:ea typeface="+mn-ea"/>
                <a:cs typeface="+mn-cs"/>
              </a:rPr>
              <a:t>Åbn tekstindsamlingsværktøj: </a:t>
            </a:r>
            <a:r>
              <a:rPr kumimoji="0" lang="da-DK" sz="1600" b="0" i="0" u="dotted" strike="noStrike" kern="1200" cap="none" spc="0" normalizeH="0" baseline="0" noProof="0" err="1">
                <a:ln>
                  <a:noFill/>
                </a:ln>
                <a:solidFill>
                  <a:prstClr val="black"/>
                </a:solidFill>
                <a:effectLst/>
                <a:uLnTx/>
                <a:uFillTx/>
                <a:latin typeface="Aptos" panose="02110004020202020204"/>
                <a:ea typeface="+mn-ea"/>
                <a:cs typeface="+mn-cs"/>
              </a:rPr>
              <a:t>kptek.dk</a:t>
            </a:r>
            <a:r>
              <a:rPr kumimoji="0" lang="da-DK" sz="1600" b="0" i="0" u="dotted" strike="noStrike" kern="1200" cap="none" spc="0" normalizeH="0" baseline="0" noProof="0">
                <a:ln>
                  <a:noFill/>
                </a:ln>
                <a:solidFill>
                  <a:prstClr val="black"/>
                </a:solidFill>
                <a:effectLst/>
                <a:uLnTx/>
                <a:uFillTx/>
                <a:latin typeface="Aptos" panose="02110004020202020204"/>
                <a:ea typeface="+mn-ea"/>
                <a:cs typeface="+mn-cs"/>
              </a:rPr>
              <a:t>/ds</a:t>
            </a:r>
            <a:endParaRPr kumimoji="0" lang="da-DK"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lphaLcParenR"/>
              <a:tabLst/>
              <a:defRPr/>
            </a:pPr>
            <a:r>
              <a:rPr kumimoji="0" lang="da-DK" sz="1600" b="0" i="0" u="none" strike="noStrike" kern="1200" cap="none" spc="0" normalizeH="0" baseline="0" noProof="0">
                <a:ln>
                  <a:noFill/>
                </a:ln>
                <a:solidFill>
                  <a:prstClr val="black"/>
                </a:solidFill>
                <a:effectLst/>
                <a:uLnTx/>
                <a:uFillTx/>
                <a:latin typeface="Aptos" panose="02110004020202020204"/>
                <a:ea typeface="+mn-ea"/>
                <a:cs typeface="+mn-cs"/>
              </a:rPr>
              <a:t>Find et navn til jeres datasæt, som ingen andre har brugt.</a:t>
            </a:r>
          </a:p>
          <a:p>
            <a:pPr marL="342900" marR="0" lvl="0" indent="-342900" algn="l" defTabSz="914400" rtl="0" eaLnBrk="1" fontAlgn="auto" latinLnBrk="0" hangingPunct="1">
              <a:lnSpc>
                <a:spcPct val="90000"/>
              </a:lnSpc>
              <a:spcBef>
                <a:spcPts val="1000"/>
              </a:spcBef>
              <a:spcAft>
                <a:spcPts val="0"/>
              </a:spcAft>
              <a:buClrTx/>
              <a:buSzTx/>
              <a:buFont typeface="+mj-lt"/>
              <a:buAutoNum type="alphaLcParenR"/>
              <a:tabLst/>
              <a:defRPr/>
            </a:pPr>
            <a:r>
              <a:rPr kumimoji="0" lang="da-DK" sz="1600" b="0" i="0" u="none" strike="noStrike" kern="1200" cap="none" spc="0" normalizeH="0" baseline="0" noProof="0">
                <a:ln>
                  <a:noFill/>
                </a:ln>
                <a:solidFill>
                  <a:prstClr val="black"/>
                </a:solidFill>
                <a:effectLst/>
                <a:uLnTx/>
                <a:uFillTx/>
                <a:latin typeface="Aptos" panose="02110004020202020204"/>
                <a:ea typeface="+mn-ea"/>
                <a:cs typeface="+mn-cs"/>
              </a:rPr>
              <a:t>Alle studerende lægger deres sætninger ind.</a:t>
            </a:r>
          </a:p>
          <a:p>
            <a:pPr marL="342900" marR="0" lvl="0" indent="-342900" algn="l" defTabSz="914400" rtl="0" eaLnBrk="1" fontAlgn="auto" latinLnBrk="0" hangingPunct="1">
              <a:lnSpc>
                <a:spcPct val="90000"/>
              </a:lnSpc>
              <a:spcBef>
                <a:spcPts val="1000"/>
              </a:spcBef>
              <a:spcAft>
                <a:spcPts val="0"/>
              </a:spcAft>
              <a:buClrTx/>
              <a:buSzTx/>
              <a:buFont typeface="+mj-lt"/>
              <a:buAutoNum type="alphaLcParenR"/>
              <a:tabLst/>
              <a:defRPr/>
            </a:pPr>
            <a:r>
              <a:rPr kumimoji="0" lang="da-DK" sz="1600" b="0" i="0" u="none" strike="noStrike" kern="1200" cap="none" spc="0" normalizeH="0" baseline="0" noProof="0">
                <a:ln>
                  <a:noFill/>
                </a:ln>
                <a:solidFill>
                  <a:prstClr val="black"/>
                </a:solidFill>
                <a:effectLst/>
                <a:uLnTx/>
                <a:uFillTx/>
                <a:latin typeface="Aptos" panose="02110004020202020204"/>
                <a:ea typeface="+mn-ea"/>
                <a:cs typeface="+mn-cs"/>
              </a:rPr>
              <a:t>Læg sætningerne ind som datasæt i Maskinrummet.</a:t>
            </a:r>
          </a:p>
        </p:txBody>
      </p:sp>
      <p:sp>
        <p:nvSpPr>
          <p:cNvPr id="8" name="Rektangel 7">
            <a:hlinkClick r:id="rId4"/>
            <a:extLst>
              <a:ext uri="{FF2B5EF4-FFF2-40B4-BE49-F238E27FC236}">
                <a16:creationId xmlns:a16="http://schemas.microsoft.com/office/drawing/2014/main" id="{92BA63E8-55B6-4032-8C29-83ACDBE2E775}"/>
              </a:ext>
            </a:extLst>
          </p:cNvPr>
          <p:cNvSpPr/>
          <p:nvPr/>
        </p:nvSpPr>
        <p:spPr>
          <a:xfrm>
            <a:off x="7547516" y="1825625"/>
            <a:ext cx="3427638" cy="4905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2435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ont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162F2466302E944BBD067140674196C" ma:contentTypeVersion="15" ma:contentTypeDescription="Opret et nyt dokument." ma:contentTypeScope="" ma:versionID="b437ae1d465b89998bda569018c45a2a">
  <xsd:schema xmlns:xsd="http://www.w3.org/2001/XMLSchema" xmlns:xs="http://www.w3.org/2001/XMLSchema" xmlns:p="http://schemas.microsoft.com/office/2006/metadata/properties" xmlns:ns2="8326120d-f058-4441-bca3-4bd577647517" xmlns:ns3="2f192529-d9b5-4d15-8d90-5e9c953c680a" targetNamespace="http://schemas.microsoft.com/office/2006/metadata/properties" ma:root="true" ma:fieldsID="71446b5d19c6c9d4928a505aa7d1966f" ns2:_="" ns3:_="">
    <xsd:import namespace="8326120d-f058-4441-bca3-4bd577647517"/>
    <xsd:import namespace="2f192529-d9b5-4d15-8d90-5e9c953c680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26120d-f058-4441-bca3-4bd5776475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ledmærker" ma:readOnly="false" ma:fieldId="{5cf76f15-5ced-4ddc-b409-7134ff3c332f}" ma:taxonomyMulti="true" ma:sspId="5cd08861-88c0-49b2-8510-903f698cfa7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192529-d9b5-4d15-8d90-5e9c953c680a"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t med detaljer" ma:internalName="SharedWithDetails" ma:readOnly="true">
      <xsd:simpleType>
        <xsd:restriction base="dms:Note">
          <xsd:maxLength value="255"/>
        </xsd:restriction>
      </xsd:simpleType>
    </xsd:element>
    <xsd:element name="TaxCatchAll" ma:index="15" nillable="true" ma:displayName="Taxonomy Catch All Column" ma:hidden="true" ma:list="{36c18f79-5d4f-49f3-a958-a6aad5e59f03}" ma:internalName="TaxCatchAll" ma:showField="CatchAllData" ma:web="2f192529-d9b5-4d15-8d90-5e9c953c68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326120d-f058-4441-bca3-4bd577647517">
      <Terms xmlns="http://schemas.microsoft.com/office/infopath/2007/PartnerControls"/>
    </lcf76f155ced4ddcb4097134ff3c332f>
    <TaxCatchAll xmlns="2f192529-d9b5-4d15-8d90-5e9c953c680a" xsi:nil="true"/>
  </documentManagement>
</p:properties>
</file>

<file path=customXml/itemProps1.xml><?xml version="1.0" encoding="utf-8"?>
<ds:datastoreItem xmlns:ds="http://schemas.openxmlformats.org/officeDocument/2006/customXml" ds:itemID="{AAFDD962-F08D-4EA4-B2B3-029B7615B1B9}">
  <ds:schemaRefs>
    <ds:schemaRef ds:uri="http://schemas.microsoft.com/sharepoint/v3/contenttype/forms"/>
  </ds:schemaRefs>
</ds:datastoreItem>
</file>

<file path=customXml/itemProps2.xml><?xml version="1.0" encoding="utf-8"?>
<ds:datastoreItem xmlns:ds="http://schemas.openxmlformats.org/officeDocument/2006/customXml" ds:itemID="{6ED50EBB-08F5-4F8C-94E3-FFAD403BEDEA}">
  <ds:schemaRefs>
    <ds:schemaRef ds:uri="2f192529-d9b5-4d15-8d90-5e9c953c680a"/>
    <ds:schemaRef ds:uri="8326120d-f058-4441-bca3-4bd5776475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B4AE526-6E1A-4EE5-B12C-5A077DDA1C49}">
  <ds:schemaRefs>
    <ds:schemaRef ds:uri="http://schemas.openxmlformats.org/package/2006/metadata/core-properties"/>
    <ds:schemaRef ds:uri="http://purl.org/dc/elements/1.1/"/>
    <ds:schemaRef ds:uri="http://purl.org/dc/terms/"/>
    <ds:schemaRef ds:uri="http://www.w3.org/XML/1998/namespace"/>
    <ds:schemaRef ds:uri="http://schemas.microsoft.com/office/2006/documentManagement/types"/>
    <ds:schemaRef ds:uri="http://schemas.microsoft.com/office/2006/metadata/properties"/>
    <ds:schemaRef ds:uri="8326120d-f058-4441-bca3-4bd577647517"/>
    <ds:schemaRef ds:uri="http://schemas.microsoft.com/office/infopath/2007/PartnerControls"/>
    <ds:schemaRef ds:uri="2f192529-d9b5-4d15-8d90-5e9c953c680a"/>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117</TotalTime>
  <Words>3013</Words>
  <Application>Microsoft Macintosh PowerPoint</Application>
  <PresentationFormat>Widescreen</PresentationFormat>
  <Paragraphs>330</Paragraphs>
  <Slides>36</Slides>
  <Notes>12</Notes>
  <HiddenSlides>1</HiddenSlides>
  <MMClips>1</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36</vt:i4>
      </vt:variant>
    </vt:vector>
  </HeadingPairs>
  <TitlesOfParts>
    <vt:vector size="43" baseType="lpstr">
      <vt:lpstr>Arial Unicode MS</vt:lpstr>
      <vt:lpstr>Aptos</vt:lpstr>
      <vt:lpstr>Aptos Display</vt:lpstr>
      <vt:lpstr>Arial</vt:lpstr>
      <vt:lpstr>Calibri</vt:lpstr>
      <vt:lpstr>Kontortema</vt:lpstr>
      <vt:lpstr>Office-tema</vt:lpstr>
      <vt:lpstr>Scribo, ergo sum</vt:lpstr>
      <vt:lpstr>PowerPoint-præsentation</vt:lpstr>
      <vt:lpstr>Vi skriver med teknologi</vt:lpstr>
      <vt:lpstr>Skriv med teknologi</vt:lpstr>
      <vt:lpstr>A. Vi bygger en sprogmodel</vt:lpstr>
      <vt:lpstr>Teknologi: Generative store sprogmodeller</vt:lpstr>
      <vt:lpstr>Hvordan virker en sprogmodel?</vt:lpstr>
      <vt:lpstr>Hvordan virker en sprogmodel?</vt:lpstr>
      <vt:lpstr>1. Indsamling af sætninger</vt:lpstr>
      <vt:lpstr>2. Leg med at lave sætninger</vt:lpstr>
      <vt:lpstr>2. Leg med at lave sætninger</vt:lpstr>
      <vt:lpstr>Bias</vt:lpstr>
      <vt:lpstr>Hvad så med…?</vt:lpstr>
      <vt:lpstr>B. Vi tager på en brugerrejse</vt:lpstr>
      <vt:lpstr>En sociokulturel undersøgelse af vores brug af sprogmodeller</vt:lpstr>
      <vt:lpstr>PowerPoint-præsentation</vt:lpstr>
      <vt:lpstr>Hvad er en brugerrejse?</vt:lpstr>
      <vt:lpstr>Brugerrejse med en stor sprogmodel</vt:lpstr>
      <vt:lpstr>PowerPoint-præsentation</vt:lpstr>
      <vt:lpstr>Opsamling på brugerrejse</vt:lpstr>
      <vt:lpstr>   C. Vi undersøger skriveridentitet gennem brug af sprogmodeller </vt:lpstr>
      <vt:lpstr>Menneske, maskine og mulighed for selvhed gennem udtryk</vt:lpstr>
      <vt:lpstr>Skrivning som identitetsmarkør</vt:lpstr>
      <vt:lpstr>  </vt:lpstr>
      <vt:lpstr>Selvhed og identitet gennem skrivning</vt:lpstr>
      <vt:lpstr>Skrivehændelse (Ivanič 2004)</vt:lpstr>
      <vt:lpstr>PowerPoint-præsentation</vt:lpstr>
      <vt:lpstr>En skriveordre, der lokker teknologien frem?</vt:lpstr>
      <vt:lpstr>Refleksion med diskussionskort</vt:lpstr>
      <vt:lpstr>D. Vi underviser med store sprogmodeller</vt:lpstr>
      <vt:lpstr>AI-literacy er også kritisk literacy</vt:lpstr>
      <vt:lpstr>Hvad er kritisk literacy? (Kabel 2023)</vt:lpstr>
      <vt:lpstr>Kritisk literacy i praksis (Kabel 2023)</vt:lpstr>
      <vt:lpstr>PowerPoint-præsentation</vt:lpstr>
      <vt:lpstr>Opsamling og ud i undervisningen</vt:lpstr>
      <vt:lpstr>Litteratur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Jesper Juellund Jensen</cp:lastModifiedBy>
  <cp:revision>10</cp:revision>
  <cp:lastPrinted>2026-05-19T14:45:55Z</cp:lastPrinted>
  <dcterms:created xsi:type="dcterms:W3CDTF">2026-04-13T11:41:17Z</dcterms:created>
  <dcterms:modified xsi:type="dcterms:W3CDTF">2026-05-20T07:19:28Z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0x0101002162F2466302E944BBD067140674196C</vt:lpwstr>
  </property>
  <property fmtid="{D5CDD505-2E9C-101B-9397-08002B2CF9AE}" pid="3" name="MediaServiceImageTags">
    <vt:lpwstr/>
  </property>
</Properties>
</file>