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9" r:id="rId4"/>
    <p:sldId id="270" r:id="rId5"/>
    <p:sldId id="258" r:id="rId6"/>
    <p:sldId id="259" r:id="rId7"/>
    <p:sldId id="260" r:id="rId8"/>
    <p:sldId id="264" r:id="rId9"/>
    <p:sldId id="262" r:id="rId10"/>
    <p:sldId id="263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8659C9-15D5-4B63-A653-1F61D39301E0}" v="9" dt="2026-04-21T07:01:21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e Stald (LSTA) | VIA" userId="e4f265a4-9406-45c9-b9c9-fb8c09325990" providerId="ADAL" clId="{6CC62C22-B473-4379-96A5-0FF87AB2CACE}"/>
    <pc:docChg chg="custSel addSld delSld modSld">
      <pc:chgData name="Line Stald (LSTA) | VIA" userId="e4f265a4-9406-45c9-b9c9-fb8c09325990" providerId="ADAL" clId="{6CC62C22-B473-4379-96A5-0FF87AB2CACE}" dt="2026-04-21T07:03:49.164" v="1037" actId="20577"/>
      <pc:docMkLst>
        <pc:docMk/>
      </pc:docMkLst>
      <pc:sldChg chg="modSp mod">
        <pc:chgData name="Line Stald (LSTA) | VIA" userId="e4f265a4-9406-45c9-b9c9-fb8c09325990" providerId="ADAL" clId="{6CC62C22-B473-4379-96A5-0FF87AB2CACE}" dt="2026-04-21T06:54:23.145" v="488" actId="20577"/>
        <pc:sldMkLst>
          <pc:docMk/>
          <pc:sldMk cId="2618536808" sldId="256"/>
        </pc:sldMkLst>
        <pc:spChg chg="mod">
          <ac:chgData name="Line Stald (LSTA) | VIA" userId="e4f265a4-9406-45c9-b9c9-fb8c09325990" providerId="ADAL" clId="{6CC62C22-B473-4379-96A5-0FF87AB2CACE}" dt="2026-04-21T06:54:23.145" v="488" actId="20577"/>
          <ac:spMkLst>
            <pc:docMk/>
            <pc:sldMk cId="2618536808" sldId="256"/>
            <ac:spMk id="3" creationId="{31E6E11B-40D9-E244-F6A0-8A5B4FE9C4C5}"/>
          </ac:spMkLst>
        </pc:spChg>
      </pc:sldChg>
      <pc:sldChg chg="modSp mod">
        <pc:chgData name="Line Stald (LSTA) | VIA" userId="e4f265a4-9406-45c9-b9c9-fb8c09325990" providerId="ADAL" clId="{6CC62C22-B473-4379-96A5-0FF87AB2CACE}" dt="2026-04-21T06:56:29.259" v="491" actId="20577"/>
        <pc:sldMkLst>
          <pc:docMk/>
          <pc:sldMk cId="124611970" sldId="257"/>
        </pc:sldMkLst>
        <pc:spChg chg="mod">
          <ac:chgData name="Line Stald (LSTA) | VIA" userId="e4f265a4-9406-45c9-b9c9-fb8c09325990" providerId="ADAL" clId="{6CC62C22-B473-4379-96A5-0FF87AB2CACE}" dt="2026-04-21T06:54:51.603" v="489" actId="20577"/>
          <ac:spMkLst>
            <pc:docMk/>
            <pc:sldMk cId="124611970" sldId="257"/>
            <ac:spMk id="2" creationId="{CADF7441-B1ED-8168-8047-9D3FF93F02AD}"/>
          </ac:spMkLst>
        </pc:spChg>
        <pc:spChg chg="mod">
          <ac:chgData name="Line Stald (LSTA) | VIA" userId="e4f265a4-9406-45c9-b9c9-fb8c09325990" providerId="ADAL" clId="{6CC62C22-B473-4379-96A5-0FF87AB2CACE}" dt="2026-04-21T06:56:29.259" v="491" actId="20577"/>
          <ac:spMkLst>
            <pc:docMk/>
            <pc:sldMk cId="124611970" sldId="257"/>
            <ac:spMk id="3" creationId="{32474BB9-A23B-0121-F534-AD3777A1E802}"/>
          </ac:spMkLst>
        </pc:spChg>
      </pc:sldChg>
      <pc:sldChg chg="modSp mod modNotesTx">
        <pc:chgData name="Line Stald (LSTA) | VIA" userId="e4f265a4-9406-45c9-b9c9-fb8c09325990" providerId="ADAL" clId="{6CC62C22-B473-4379-96A5-0FF87AB2CACE}" dt="2026-04-21T06:59:47.576" v="1008" actId="20577"/>
        <pc:sldMkLst>
          <pc:docMk/>
          <pc:sldMk cId="1915280351" sldId="258"/>
        </pc:sldMkLst>
        <pc:spChg chg="mod">
          <ac:chgData name="Line Stald (LSTA) | VIA" userId="e4f265a4-9406-45c9-b9c9-fb8c09325990" providerId="ADAL" clId="{6CC62C22-B473-4379-96A5-0FF87AB2CACE}" dt="2026-04-21T06:58:42.551" v="560" actId="20577"/>
          <ac:spMkLst>
            <pc:docMk/>
            <pc:sldMk cId="1915280351" sldId="258"/>
            <ac:spMk id="2" creationId="{06C43C2C-4578-274B-455E-A350CE4513B0}"/>
          </ac:spMkLst>
        </pc:spChg>
      </pc:sldChg>
      <pc:sldChg chg="modSp mod">
        <pc:chgData name="Line Stald (LSTA) | VIA" userId="e4f265a4-9406-45c9-b9c9-fb8c09325990" providerId="ADAL" clId="{6CC62C22-B473-4379-96A5-0FF87AB2CACE}" dt="2026-04-21T07:00:49.364" v="1016" actId="20577"/>
        <pc:sldMkLst>
          <pc:docMk/>
          <pc:sldMk cId="659705342" sldId="259"/>
        </pc:sldMkLst>
        <pc:spChg chg="mod">
          <ac:chgData name="Line Stald (LSTA) | VIA" userId="e4f265a4-9406-45c9-b9c9-fb8c09325990" providerId="ADAL" clId="{6CC62C22-B473-4379-96A5-0FF87AB2CACE}" dt="2026-04-21T07:00:49.364" v="1016" actId="20577"/>
          <ac:spMkLst>
            <pc:docMk/>
            <pc:sldMk cId="659705342" sldId="259"/>
            <ac:spMk id="3" creationId="{48CB966E-4845-BA4E-C572-18C08138EAD8}"/>
          </ac:spMkLst>
        </pc:spChg>
      </pc:sldChg>
      <pc:sldChg chg="addSp delSp modSp mod">
        <pc:chgData name="Line Stald (LSTA) | VIA" userId="e4f265a4-9406-45c9-b9c9-fb8c09325990" providerId="ADAL" clId="{6CC62C22-B473-4379-96A5-0FF87AB2CACE}" dt="2026-04-21T07:01:37.701" v="1023" actId="27636"/>
        <pc:sldMkLst>
          <pc:docMk/>
          <pc:sldMk cId="3172801243" sldId="260"/>
        </pc:sldMkLst>
        <pc:spChg chg="mod">
          <ac:chgData name="Line Stald (LSTA) | VIA" userId="e4f265a4-9406-45c9-b9c9-fb8c09325990" providerId="ADAL" clId="{6CC62C22-B473-4379-96A5-0FF87AB2CACE}" dt="2026-04-21T07:01:37.701" v="1023" actId="27636"/>
          <ac:spMkLst>
            <pc:docMk/>
            <pc:sldMk cId="3172801243" sldId="260"/>
            <ac:spMk id="3" creationId="{BD9915FC-8BDD-A515-FCBE-4E8D6EBBC29D}"/>
          </ac:spMkLst>
        </pc:spChg>
        <pc:graphicFrameChg chg="add del mod">
          <ac:chgData name="Line Stald (LSTA) | VIA" userId="e4f265a4-9406-45c9-b9c9-fb8c09325990" providerId="ADAL" clId="{6CC62C22-B473-4379-96A5-0FF87AB2CACE}" dt="2026-04-21T07:01:22.898" v="1019" actId="478"/>
          <ac:graphicFrameMkLst>
            <pc:docMk/>
            <pc:sldMk cId="3172801243" sldId="260"/>
            <ac:graphicFrameMk id="4" creationId="{70CF6CF7-1D51-02CA-607F-B5C311D33DEB}"/>
          </ac:graphicFrameMkLst>
        </pc:graphicFrameChg>
      </pc:sldChg>
      <pc:sldChg chg="modSp mod">
        <pc:chgData name="Line Stald (LSTA) | VIA" userId="e4f265a4-9406-45c9-b9c9-fb8c09325990" providerId="ADAL" clId="{6CC62C22-B473-4379-96A5-0FF87AB2CACE}" dt="2026-04-21T07:03:49.164" v="1037" actId="20577"/>
        <pc:sldMkLst>
          <pc:docMk/>
          <pc:sldMk cId="448544239" sldId="261"/>
        </pc:sldMkLst>
        <pc:spChg chg="mod">
          <ac:chgData name="Line Stald (LSTA) | VIA" userId="e4f265a4-9406-45c9-b9c9-fb8c09325990" providerId="ADAL" clId="{6CC62C22-B473-4379-96A5-0FF87AB2CACE}" dt="2026-04-21T07:03:49.164" v="1037" actId="20577"/>
          <ac:spMkLst>
            <pc:docMk/>
            <pc:sldMk cId="448544239" sldId="261"/>
            <ac:spMk id="2" creationId="{3D36D49A-2298-DAE8-B4D2-5C63E17317B0}"/>
          </ac:spMkLst>
        </pc:spChg>
      </pc:sldChg>
      <pc:sldChg chg="modSp mod">
        <pc:chgData name="Line Stald (LSTA) | VIA" userId="e4f265a4-9406-45c9-b9c9-fb8c09325990" providerId="ADAL" clId="{6CC62C22-B473-4379-96A5-0FF87AB2CACE}" dt="2026-04-21T07:03:19.164" v="1036" actId="20577"/>
        <pc:sldMkLst>
          <pc:docMk/>
          <pc:sldMk cId="3999893449" sldId="262"/>
        </pc:sldMkLst>
        <pc:spChg chg="mod">
          <ac:chgData name="Line Stald (LSTA) | VIA" userId="e4f265a4-9406-45c9-b9c9-fb8c09325990" providerId="ADAL" clId="{6CC62C22-B473-4379-96A5-0FF87AB2CACE}" dt="2026-04-21T07:03:19.164" v="1036" actId="20577"/>
          <ac:spMkLst>
            <pc:docMk/>
            <pc:sldMk cId="3999893449" sldId="262"/>
            <ac:spMk id="3" creationId="{5E7F6B91-9208-AB7D-6675-368E0FF22123}"/>
          </ac:spMkLst>
        </pc:spChg>
      </pc:sldChg>
      <pc:sldChg chg="modSp mod">
        <pc:chgData name="Line Stald (LSTA) | VIA" userId="e4f265a4-9406-45c9-b9c9-fb8c09325990" providerId="ADAL" clId="{6CC62C22-B473-4379-96A5-0FF87AB2CACE}" dt="2026-04-21T07:02:57.001" v="1035" actId="20577"/>
        <pc:sldMkLst>
          <pc:docMk/>
          <pc:sldMk cId="2699167169" sldId="264"/>
        </pc:sldMkLst>
        <pc:spChg chg="mod">
          <ac:chgData name="Line Stald (LSTA) | VIA" userId="e4f265a4-9406-45c9-b9c9-fb8c09325990" providerId="ADAL" clId="{6CC62C22-B473-4379-96A5-0FF87AB2CACE}" dt="2026-04-21T07:02:57.001" v="1035" actId="20577"/>
          <ac:spMkLst>
            <pc:docMk/>
            <pc:sldMk cId="2699167169" sldId="264"/>
            <ac:spMk id="3" creationId="{54FD84BA-E0D9-4CEA-5070-44BA33508BBB}"/>
          </ac:spMkLst>
        </pc:spChg>
      </pc:sldChg>
      <pc:sldChg chg="del">
        <pc:chgData name="Line Stald (LSTA) | VIA" userId="e4f265a4-9406-45c9-b9c9-fb8c09325990" providerId="ADAL" clId="{6CC62C22-B473-4379-96A5-0FF87AB2CACE}" dt="2026-04-21T05:34:24.729" v="50" actId="47"/>
        <pc:sldMkLst>
          <pc:docMk/>
          <pc:sldMk cId="3603837039" sldId="267"/>
        </pc:sldMkLst>
      </pc:sldChg>
      <pc:sldChg chg="addSp delSp modSp del mod">
        <pc:chgData name="Line Stald (LSTA) | VIA" userId="e4f265a4-9406-45c9-b9c9-fb8c09325990" providerId="ADAL" clId="{6CC62C22-B473-4379-96A5-0FF87AB2CACE}" dt="2026-04-21T05:48:06.312" v="184" actId="47"/>
        <pc:sldMkLst>
          <pc:docMk/>
          <pc:sldMk cId="155063531" sldId="268"/>
        </pc:sldMkLst>
        <pc:spChg chg="mod">
          <ac:chgData name="Line Stald (LSTA) | VIA" userId="e4f265a4-9406-45c9-b9c9-fb8c09325990" providerId="ADAL" clId="{6CC62C22-B473-4379-96A5-0FF87AB2CACE}" dt="2026-04-21T05:45:49.612" v="174" actId="20577"/>
          <ac:spMkLst>
            <pc:docMk/>
            <pc:sldMk cId="155063531" sldId="268"/>
            <ac:spMk id="2" creationId="{815B2574-7F55-D692-F254-BBB3FDA50D7B}"/>
          </ac:spMkLst>
        </pc:spChg>
        <pc:picChg chg="del">
          <ac:chgData name="Line Stald (LSTA) | VIA" userId="e4f265a4-9406-45c9-b9c9-fb8c09325990" providerId="ADAL" clId="{6CC62C22-B473-4379-96A5-0FF87AB2CACE}" dt="2026-04-21T05:47:25.563" v="176" actId="478"/>
          <ac:picMkLst>
            <pc:docMk/>
            <pc:sldMk cId="155063531" sldId="268"/>
            <ac:picMk id="4" creationId="{8DF53702-9AE1-D0D9-88E5-2A972074C819}"/>
          </ac:picMkLst>
        </pc:picChg>
        <pc:picChg chg="add mod">
          <ac:chgData name="Line Stald (LSTA) | VIA" userId="e4f265a4-9406-45c9-b9c9-fb8c09325990" providerId="ADAL" clId="{6CC62C22-B473-4379-96A5-0FF87AB2CACE}" dt="2026-04-21T05:47:28.645" v="177"/>
          <ac:picMkLst>
            <pc:docMk/>
            <pc:sldMk cId="155063531" sldId="268"/>
            <ac:picMk id="5" creationId="{B384ED26-8E82-4E81-97BD-0622D5C4313B}"/>
          </ac:picMkLst>
        </pc:picChg>
      </pc:sldChg>
      <pc:sldChg chg="addSp delSp modSp mod">
        <pc:chgData name="Line Stald (LSTA) | VIA" userId="e4f265a4-9406-45c9-b9c9-fb8c09325990" providerId="ADAL" clId="{6CC62C22-B473-4379-96A5-0FF87AB2CACE}" dt="2026-04-21T06:57:04.723" v="493" actId="20577"/>
        <pc:sldMkLst>
          <pc:docMk/>
          <pc:sldMk cId="4053431394" sldId="269"/>
        </pc:sldMkLst>
        <pc:spChg chg="mod">
          <ac:chgData name="Line Stald (LSTA) | VIA" userId="e4f265a4-9406-45c9-b9c9-fb8c09325990" providerId="ADAL" clId="{6CC62C22-B473-4379-96A5-0FF87AB2CACE}" dt="2026-04-21T06:57:04.723" v="493" actId="20577"/>
          <ac:spMkLst>
            <pc:docMk/>
            <pc:sldMk cId="4053431394" sldId="269"/>
            <ac:spMk id="4" creationId="{76E344B2-374A-6B11-82B5-E2451FA98A1A}"/>
          </ac:spMkLst>
        </pc:spChg>
        <pc:spChg chg="mod">
          <ac:chgData name="Line Stald (LSTA) | VIA" userId="e4f265a4-9406-45c9-b9c9-fb8c09325990" providerId="ADAL" clId="{6CC62C22-B473-4379-96A5-0FF87AB2CACE}" dt="2026-04-21T05:47:46.024" v="180" actId="26606"/>
          <ac:spMkLst>
            <pc:docMk/>
            <pc:sldMk cId="4053431394" sldId="269"/>
            <ac:spMk id="13" creationId="{1D8FFF6E-6E9A-88FD-2EB6-3F6032130297}"/>
          </ac:spMkLst>
        </pc:spChg>
        <pc:spChg chg="del">
          <ac:chgData name="Line Stald (LSTA) | VIA" userId="e4f265a4-9406-45c9-b9c9-fb8c09325990" providerId="ADAL" clId="{6CC62C22-B473-4379-96A5-0FF87AB2CACE}" dt="2026-04-21T05:47:46.024" v="180" actId="26606"/>
          <ac:spMkLst>
            <pc:docMk/>
            <pc:sldMk cId="4053431394" sldId="269"/>
            <ac:spMk id="18" creationId="{2B97F24A-32CE-4C1C-A50D-3016B394DCFB}"/>
          </ac:spMkLst>
        </pc:spChg>
        <pc:spChg chg="del">
          <ac:chgData name="Line Stald (LSTA) | VIA" userId="e4f265a4-9406-45c9-b9c9-fb8c09325990" providerId="ADAL" clId="{6CC62C22-B473-4379-96A5-0FF87AB2CACE}" dt="2026-04-21T05:47:46.024" v="180" actId="26606"/>
          <ac:spMkLst>
            <pc:docMk/>
            <pc:sldMk cId="4053431394" sldId="269"/>
            <ac:spMk id="20" creationId="{CD8B4F24-440B-49E9-B85D-733523DC064B}"/>
          </ac:spMkLst>
        </pc:spChg>
        <pc:spChg chg="add">
          <ac:chgData name="Line Stald (LSTA) | VIA" userId="e4f265a4-9406-45c9-b9c9-fb8c09325990" providerId="ADAL" clId="{6CC62C22-B473-4379-96A5-0FF87AB2CACE}" dt="2026-04-21T05:47:46.024" v="180" actId="26606"/>
          <ac:spMkLst>
            <pc:docMk/>
            <pc:sldMk cId="4053431394" sldId="269"/>
            <ac:spMk id="25" creationId="{2B97F24A-32CE-4C1C-A50D-3016B394DCFB}"/>
          </ac:spMkLst>
        </pc:spChg>
        <pc:spChg chg="add">
          <ac:chgData name="Line Stald (LSTA) | VIA" userId="e4f265a4-9406-45c9-b9c9-fb8c09325990" providerId="ADAL" clId="{6CC62C22-B473-4379-96A5-0FF87AB2CACE}" dt="2026-04-21T05:47:46.024" v="180" actId="26606"/>
          <ac:spMkLst>
            <pc:docMk/>
            <pc:sldMk cId="4053431394" sldId="269"/>
            <ac:spMk id="27" creationId="{CD8B4F24-440B-49E9-B85D-733523DC064B}"/>
          </ac:spMkLst>
        </pc:spChg>
        <pc:picChg chg="add mod">
          <ac:chgData name="Line Stald (LSTA) | VIA" userId="e4f265a4-9406-45c9-b9c9-fb8c09325990" providerId="ADAL" clId="{6CC62C22-B473-4379-96A5-0FF87AB2CACE}" dt="2026-04-21T05:47:37.879" v="179"/>
          <ac:picMkLst>
            <pc:docMk/>
            <pc:sldMk cId="4053431394" sldId="269"/>
            <ac:picMk id="2" creationId="{F2D38D88-A0F6-76BB-D0D2-5884B2EF2F51}"/>
          </ac:picMkLst>
        </pc:picChg>
        <pc:picChg chg="del">
          <ac:chgData name="Line Stald (LSTA) | VIA" userId="e4f265a4-9406-45c9-b9c9-fb8c09325990" providerId="ADAL" clId="{6CC62C22-B473-4379-96A5-0FF87AB2CACE}" dt="2026-04-21T05:47:31.725" v="178" actId="478"/>
          <ac:picMkLst>
            <pc:docMk/>
            <pc:sldMk cId="4053431394" sldId="269"/>
            <ac:picMk id="3" creationId="{8F077C32-1749-DC2A-A003-186DDCF9F12B}"/>
          </ac:picMkLst>
        </pc:picChg>
      </pc:sldChg>
      <pc:sldChg chg="addSp delSp modSp new mod setBg modClrScheme chgLayout">
        <pc:chgData name="Line Stald (LSTA) | VIA" userId="e4f265a4-9406-45c9-b9c9-fb8c09325990" providerId="ADAL" clId="{6CC62C22-B473-4379-96A5-0FF87AB2CACE}" dt="2026-04-21T06:58:12.970" v="551"/>
        <pc:sldMkLst>
          <pc:docMk/>
          <pc:sldMk cId="437673191" sldId="270"/>
        </pc:sldMkLst>
        <pc:spChg chg="del mod ord">
          <ac:chgData name="Line Stald (LSTA) | VIA" userId="e4f265a4-9406-45c9-b9c9-fb8c09325990" providerId="ADAL" clId="{6CC62C22-B473-4379-96A5-0FF87AB2CACE}" dt="2026-04-21T05:35:10.437" v="52" actId="700"/>
          <ac:spMkLst>
            <pc:docMk/>
            <pc:sldMk cId="437673191" sldId="270"/>
            <ac:spMk id="2" creationId="{1EEC697C-4CB0-6AFD-C5C7-870B23634608}"/>
          </ac:spMkLst>
        </pc:spChg>
        <pc:spChg chg="del mod ord">
          <ac:chgData name="Line Stald (LSTA) | VIA" userId="e4f265a4-9406-45c9-b9c9-fb8c09325990" providerId="ADAL" clId="{6CC62C22-B473-4379-96A5-0FF87AB2CACE}" dt="2026-04-21T05:35:10.437" v="52" actId="700"/>
          <ac:spMkLst>
            <pc:docMk/>
            <pc:sldMk cId="437673191" sldId="270"/>
            <ac:spMk id="3" creationId="{4E2B1894-5B78-481B-6141-D8AC446E60F2}"/>
          </ac:spMkLst>
        </pc:spChg>
        <pc:spChg chg="add mod ord">
          <ac:chgData name="Line Stald (LSTA) | VIA" userId="e4f265a4-9406-45c9-b9c9-fb8c09325990" providerId="ADAL" clId="{6CC62C22-B473-4379-96A5-0FF87AB2CACE}" dt="2026-04-21T05:48:03.096" v="183" actId="26606"/>
          <ac:spMkLst>
            <pc:docMk/>
            <pc:sldMk cId="437673191" sldId="270"/>
            <ac:spMk id="4" creationId="{7A040F3E-5BAC-0843-ACC0-EC4FBB43C62E}"/>
          </ac:spMkLst>
        </pc:spChg>
        <pc:spChg chg="add del mod ord">
          <ac:chgData name="Line Stald (LSTA) | VIA" userId="e4f265a4-9406-45c9-b9c9-fb8c09325990" providerId="ADAL" clId="{6CC62C22-B473-4379-96A5-0FF87AB2CACE}" dt="2026-04-21T05:44:15.209" v="64"/>
          <ac:spMkLst>
            <pc:docMk/>
            <pc:sldMk cId="437673191" sldId="270"/>
            <ac:spMk id="5" creationId="{DA0D57F6-5A6B-33BE-FA90-AFCB6E535B69}"/>
          </ac:spMkLst>
        </pc:spChg>
        <pc:spChg chg="add del mod ord">
          <ac:chgData name="Line Stald (LSTA) | VIA" userId="e4f265a4-9406-45c9-b9c9-fb8c09325990" providerId="ADAL" clId="{6CC62C22-B473-4379-96A5-0FF87AB2CACE}" dt="2026-04-21T05:35:16.353" v="53" actId="478"/>
          <ac:spMkLst>
            <pc:docMk/>
            <pc:sldMk cId="437673191" sldId="270"/>
            <ac:spMk id="6" creationId="{BB9E0EBD-BCD7-AA95-1466-BA83864EEE4D}"/>
          </ac:spMkLst>
        </pc:spChg>
        <pc:spChg chg="add mod">
          <ac:chgData name="Line Stald (LSTA) | VIA" userId="e4f265a4-9406-45c9-b9c9-fb8c09325990" providerId="ADAL" clId="{6CC62C22-B473-4379-96A5-0FF87AB2CACE}" dt="2026-04-21T06:58:12.970" v="551"/>
          <ac:spMkLst>
            <pc:docMk/>
            <pc:sldMk cId="437673191" sldId="270"/>
            <ac:spMk id="7" creationId="{AA786548-9D65-8E04-F137-1244F44ADACC}"/>
          </ac:spMkLst>
        </pc:spChg>
        <pc:spChg chg="add">
          <ac:chgData name="Line Stald (LSTA) | VIA" userId="e4f265a4-9406-45c9-b9c9-fb8c09325990" providerId="ADAL" clId="{6CC62C22-B473-4379-96A5-0FF87AB2CACE}" dt="2026-04-21T05:48:03.096" v="183" actId="26606"/>
          <ac:spMkLst>
            <pc:docMk/>
            <pc:sldMk cId="437673191" sldId="270"/>
            <ac:spMk id="14" creationId="{2B97F24A-32CE-4C1C-A50D-3016B394DCFB}"/>
          </ac:spMkLst>
        </pc:spChg>
        <pc:spChg chg="add">
          <ac:chgData name="Line Stald (LSTA) | VIA" userId="e4f265a4-9406-45c9-b9c9-fb8c09325990" providerId="ADAL" clId="{6CC62C22-B473-4379-96A5-0FF87AB2CACE}" dt="2026-04-21T05:48:03.096" v="183" actId="26606"/>
          <ac:spMkLst>
            <pc:docMk/>
            <pc:sldMk cId="437673191" sldId="270"/>
            <ac:spMk id="16" creationId="{CD8B4F24-440B-49E9-B85D-733523DC064B}"/>
          </ac:spMkLst>
        </pc:spChg>
        <pc:graphicFrameChg chg="add mod">
          <ac:chgData name="Line Stald (LSTA) | VIA" userId="e4f265a4-9406-45c9-b9c9-fb8c09325990" providerId="ADAL" clId="{6CC62C22-B473-4379-96A5-0FF87AB2CACE}" dt="2026-04-21T06:58:03.511" v="549"/>
          <ac:graphicFrameMkLst>
            <pc:docMk/>
            <pc:sldMk cId="437673191" sldId="270"/>
            <ac:graphicFrameMk id="2" creationId="{6AFC3EBA-4265-772B-4748-4287838A5009}"/>
          </ac:graphicFrameMkLst>
        </pc:graphicFrameChg>
        <pc:picChg chg="add del mod">
          <ac:chgData name="Line Stald (LSTA) | VIA" userId="e4f265a4-9406-45c9-b9c9-fb8c09325990" providerId="ADAL" clId="{6CC62C22-B473-4379-96A5-0FF87AB2CACE}" dt="2026-04-21T05:47:52.621" v="181" actId="478"/>
          <ac:picMkLst>
            <pc:docMk/>
            <pc:sldMk cId="437673191" sldId="270"/>
            <ac:picMk id="8" creationId="{13A9DB8A-E5AA-3928-28CE-1DC5540E8742}"/>
          </ac:picMkLst>
        </pc:picChg>
        <pc:picChg chg="add mod">
          <ac:chgData name="Line Stald (LSTA) | VIA" userId="e4f265a4-9406-45c9-b9c9-fb8c09325990" providerId="ADAL" clId="{6CC62C22-B473-4379-96A5-0FF87AB2CACE}" dt="2026-04-21T05:48:00.042" v="182"/>
          <ac:picMkLst>
            <pc:docMk/>
            <pc:sldMk cId="437673191" sldId="270"/>
            <ac:picMk id="9" creationId="{07C0C553-C8F7-D57B-DEF3-A16610898A5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61284-8E81-4E3E-AEE5-C1D890862E8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3BF59-DF7D-464C-B5BE-E7452628F6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86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3BF59-DF7D-464C-B5BE-E7452628F6B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488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340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205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036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60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3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8215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659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703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67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372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323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D47B3-0228-43C0-B7BA-73702ECC15FC}" type="datetimeFigureOut">
              <a:rPr lang="da-DK" smtClean="0"/>
              <a:t>21-04-2026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094A95-FE74-4182-B778-2712F396D4E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18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zenodo.org/records/1796040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E1C3E44-6318-FA94-37A3-C4FDFD51B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639193"/>
            <a:ext cx="4635645" cy="3573516"/>
          </a:xfrm>
        </p:spPr>
        <p:txBody>
          <a:bodyPr>
            <a:normAutofit/>
          </a:bodyPr>
          <a:lstStyle/>
          <a:p>
            <a:pPr algn="l"/>
            <a:r>
              <a:t>Hvad er det?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1E6E11B-40D9-E244-F6A0-8A5B4FE9C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dirty="0" err="1"/>
              <a:t>Analoge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digitale</a:t>
            </a:r>
            <a:r>
              <a:rPr dirty="0"/>
              <a:t> </a:t>
            </a:r>
            <a:r>
              <a:rPr dirty="0" err="1"/>
              <a:t>bestemmelse</a:t>
            </a:r>
            <a:r>
              <a:rPr lang="da-DK" dirty="0"/>
              <a:t>s</a:t>
            </a:r>
            <a:r>
              <a:rPr dirty="0" err="1"/>
              <a:t>nøgler</a:t>
            </a:r>
            <a:r>
              <a:rPr lang="da-DK" dirty="0"/>
              <a:t> og værktøjer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1AE65D9-749A-6D0B-049F-A2AA4CEC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r="14004"/>
          <a:stretch>
            <a:fillRect/>
          </a:stretch>
        </p:blipFill>
        <p:spPr>
          <a:xfrm>
            <a:off x="5478000" y="640080"/>
            <a:ext cx="556720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6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21B647-3A61-ABC1-2058-799C71A9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Hvad gør teknologien ved os?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10BFA9C-1D78-2D62-8A0E-7675EB89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57" y="653796"/>
            <a:ext cx="4162806" cy="555040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B949FC6-813D-97E0-8E2E-8B9BB322D2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05"/>
          <a:stretch>
            <a:fillRect/>
          </a:stretch>
        </p:blipFill>
        <p:spPr>
          <a:xfrm>
            <a:off x="8787280" y="653795"/>
            <a:ext cx="2761441" cy="564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736CB-B411-F10C-B1E1-98525786C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36D49A-2298-DAE8-B4D2-5C63E173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5400" dirty="0"/>
              <a:t>Hvad er jeres holdning til brugen </a:t>
            </a:r>
            <a:r>
              <a:rPr lang="da-DK" sz="5400"/>
              <a:t>af AI?</a:t>
            </a:r>
            <a:endParaRPr lang="da-DK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95A1F9-1C8A-0E6C-9F40-B48A9AEFD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200"/>
              <a:t>Skriv jeres holdninger ned</a:t>
            </a:r>
          </a:p>
          <a:p>
            <a:pPr marL="0" indent="0">
              <a:buNone/>
            </a:pPr>
            <a:endParaRPr lang="da-DK" sz="2200" b="1"/>
          </a:p>
          <a:p>
            <a:r>
              <a:rPr lang="da-DK" sz="2200"/>
              <a:t>Hvordan bruger I AI? </a:t>
            </a:r>
          </a:p>
          <a:p>
            <a:r>
              <a:rPr lang="da-DK" sz="2200"/>
              <a:t>Hvordan vil I gerne bruge AI?</a:t>
            </a:r>
          </a:p>
          <a:p>
            <a:endParaRPr lang="da-DK" sz="2200"/>
          </a:p>
          <a:p>
            <a:r>
              <a:rPr lang="da-DK" sz="2200"/>
              <a:t>Hvordan bruger eleverne AI?</a:t>
            </a:r>
          </a:p>
          <a:p>
            <a:r>
              <a:rPr lang="da-DK" sz="2200"/>
              <a:t>Hvordan vil I gerne have, at eleverne bruger AI?</a:t>
            </a:r>
          </a:p>
        </p:txBody>
      </p:sp>
    </p:spTree>
    <p:extLst>
      <p:ext uri="{BB962C8B-B14F-4D97-AF65-F5344CB8AC3E}">
        <p14:creationId xmlns:p14="http://schemas.microsoft.com/office/powerpoint/2010/main" val="44854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DF7441-B1ED-8168-8047-9D3FF93F0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dirty="0" err="1"/>
              <a:t>Hvad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der </a:t>
            </a:r>
            <a:r>
              <a:rPr dirty="0" err="1"/>
              <a:t>ske</a:t>
            </a:r>
            <a:r>
              <a:rPr lang="da-DK" dirty="0"/>
              <a:t>?</a:t>
            </a:r>
            <a:endParaRPr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474BB9-A23B-0121-F534-AD3777A1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sz="2200" dirty="0" err="1"/>
              <a:t>Formålet</a:t>
            </a:r>
            <a:r>
              <a:rPr sz="2200" dirty="0"/>
              <a:t> med </a:t>
            </a:r>
            <a:r>
              <a:rPr sz="2200" dirty="0" err="1"/>
              <a:t>dagens</a:t>
            </a:r>
            <a:r>
              <a:rPr sz="2200" dirty="0"/>
              <a:t> </a:t>
            </a:r>
            <a:r>
              <a:rPr sz="2200" dirty="0" err="1"/>
              <a:t>undervisning</a:t>
            </a:r>
            <a:endParaRPr sz="2200" dirty="0"/>
          </a:p>
          <a:p>
            <a:r>
              <a:rPr sz="2200" dirty="0" err="1"/>
              <a:t>Hvad</a:t>
            </a:r>
            <a:r>
              <a:rPr sz="2200" dirty="0"/>
              <a:t> er </a:t>
            </a:r>
            <a:r>
              <a:rPr sz="2200" dirty="0" err="1"/>
              <a:t>en</a:t>
            </a:r>
            <a:r>
              <a:rPr sz="2200" dirty="0"/>
              <a:t> </a:t>
            </a:r>
            <a:r>
              <a:rPr sz="2200" dirty="0" err="1"/>
              <a:t>nøgle</a:t>
            </a:r>
            <a:r>
              <a:rPr sz="2200" dirty="0"/>
              <a:t>?</a:t>
            </a:r>
          </a:p>
          <a:p>
            <a:r>
              <a:rPr sz="2200" dirty="0" err="1"/>
              <a:t>Holdninger</a:t>
            </a:r>
            <a:r>
              <a:rPr sz="2200" dirty="0"/>
              <a:t> </a:t>
            </a:r>
            <a:r>
              <a:rPr sz="2200" dirty="0" err="1"/>
              <a:t>til</a:t>
            </a:r>
            <a:r>
              <a:rPr sz="2200" dirty="0"/>
              <a:t> </a:t>
            </a:r>
            <a:r>
              <a:rPr sz="2200" dirty="0" err="1"/>
              <a:t>brugen</a:t>
            </a:r>
            <a:r>
              <a:rPr sz="2200" dirty="0"/>
              <a:t> </a:t>
            </a:r>
            <a:r>
              <a:rPr sz="2200" dirty="0" err="1"/>
              <a:t>af</a:t>
            </a:r>
            <a:r>
              <a:rPr sz="2200" dirty="0"/>
              <a:t> AI</a:t>
            </a:r>
          </a:p>
          <a:p>
            <a:r>
              <a:rPr sz="2200" dirty="0" err="1"/>
              <a:t>Afprøvning</a:t>
            </a:r>
            <a:r>
              <a:rPr sz="2200" dirty="0"/>
              <a:t> </a:t>
            </a:r>
            <a:r>
              <a:rPr lang="da-DK" sz="2200" dirty="0"/>
              <a:t>af </a:t>
            </a:r>
            <a:r>
              <a:rPr sz="2200" dirty="0" err="1"/>
              <a:t>analoge</a:t>
            </a:r>
            <a:r>
              <a:rPr sz="2200" dirty="0"/>
              <a:t> </a:t>
            </a:r>
            <a:r>
              <a:rPr sz="2200" dirty="0" err="1"/>
              <a:t>og</a:t>
            </a:r>
            <a:r>
              <a:rPr sz="2200" dirty="0"/>
              <a:t> </a:t>
            </a:r>
            <a:r>
              <a:rPr sz="2200" dirty="0" err="1"/>
              <a:t>digitale</a:t>
            </a:r>
            <a:r>
              <a:rPr sz="2200" dirty="0"/>
              <a:t> </a:t>
            </a:r>
            <a:r>
              <a:rPr sz="2200" dirty="0" err="1"/>
              <a:t>bestemmelsesnøgler</a:t>
            </a:r>
            <a:endParaRPr sz="2200" dirty="0"/>
          </a:p>
          <a:p>
            <a:r>
              <a:rPr sz="2200" dirty="0"/>
              <a:t>Produktion </a:t>
            </a:r>
            <a:r>
              <a:rPr sz="2200" dirty="0" err="1"/>
              <a:t>af</a:t>
            </a:r>
            <a:r>
              <a:rPr sz="2200" dirty="0"/>
              <a:t> </a:t>
            </a:r>
            <a:r>
              <a:rPr sz="2200" dirty="0" err="1"/>
              <a:t>bestemmelsesnøgler</a:t>
            </a:r>
            <a:r>
              <a:rPr sz="2200" dirty="0"/>
              <a:t> </a:t>
            </a:r>
            <a:r>
              <a:rPr sz="2200" dirty="0" err="1"/>
              <a:t>og</a:t>
            </a:r>
            <a:r>
              <a:rPr sz="2200" dirty="0"/>
              <a:t> </a:t>
            </a:r>
            <a:r>
              <a:rPr sz="2200" dirty="0" err="1"/>
              <a:t>mønste</a:t>
            </a:r>
            <a:r>
              <a:rPr lang="da-DK" sz="2200" dirty="0"/>
              <a:t>r</a:t>
            </a:r>
            <a:r>
              <a:rPr sz="2200" dirty="0" err="1"/>
              <a:t>genkendelse</a:t>
            </a:r>
            <a:endParaRPr sz="2200" dirty="0"/>
          </a:p>
          <a:p>
            <a:r>
              <a:rPr sz="2200" dirty="0" err="1"/>
              <a:t>Opsamling</a:t>
            </a:r>
            <a:endParaRPr lang="da-DK" sz="2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ABA15A7-7E5E-254F-989E-92F25BCF7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6E344B2-374A-6B11-82B5-E2451FA9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Bestemmelses-nøgler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1D8FFF6E-6E9A-88FD-2EB6-3F6032130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Har I tidligere mødt bestemmelsesnøgler?</a:t>
            </a:r>
          </a:p>
          <a:p>
            <a:endParaRPr lang="en-US" sz="2200" dirty="0"/>
          </a:p>
          <a:p>
            <a:r>
              <a:rPr lang="en-US" sz="2200"/>
              <a:t>Hvilke erfaringer har I med bestemmelsesnøgler?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2D38D88-A0F6-76BB-D0D2-5884B2EF2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62957"/>
            <a:ext cx="6903720" cy="43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A040F3E-5BAC-0843-ACC0-EC4FBB43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Sko-nøgle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AA786548-9D65-8E04-F137-1244F44AD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dirty="0"/>
              <a:t>Lav </a:t>
            </a:r>
            <a:r>
              <a:rPr lang="en-US" sz="1900" dirty="0" err="1"/>
              <a:t>jeres</a:t>
            </a:r>
            <a:r>
              <a:rPr lang="en-US" sz="1900" dirty="0"/>
              <a:t> </a:t>
            </a:r>
            <a:r>
              <a:rPr lang="en-US" sz="1900" dirty="0" err="1"/>
              <a:t>egen</a:t>
            </a:r>
            <a:r>
              <a:rPr lang="en-US" sz="1900" dirty="0"/>
              <a:t> </a:t>
            </a:r>
            <a:r>
              <a:rPr lang="en-US" sz="1900" dirty="0" err="1"/>
              <a:t>sko-nøgle</a:t>
            </a:r>
            <a:r>
              <a:rPr lang="en-US" sz="1900" dirty="0"/>
              <a:t> i </a:t>
            </a:r>
            <a:r>
              <a:rPr lang="en-US" sz="1900" dirty="0" err="1"/>
              <a:t>grupper</a:t>
            </a:r>
            <a:endParaRPr lang="en-US" sz="1900" dirty="0"/>
          </a:p>
          <a:p>
            <a:pPr marL="0" indent="0">
              <a:buNone/>
            </a:pPr>
            <a:r>
              <a:rPr lang="en-US" sz="1900" dirty="0"/>
              <a:t>Afprøv </a:t>
            </a:r>
            <a:r>
              <a:rPr lang="en-US" sz="1900" dirty="0" err="1"/>
              <a:t>hinandens</a:t>
            </a:r>
            <a:r>
              <a:rPr lang="en-US" sz="1900" dirty="0"/>
              <a:t> </a:t>
            </a:r>
            <a:r>
              <a:rPr lang="en-US" sz="1900" dirty="0" err="1"/>
              <a:t>sko-nøgler</a:t>
            </a:r>
            <a:endParaRPr lang="en-US" sz="1900" dirty="0"/>
          </a:p>
          <a:p>
            <a:pPr marL="0"/>
            <a:endParaRPr lang="en-US" sz="1900" dirty="0"/>
          </a:p>
          <a:p>
            <a:pPr marL="0" indent="0">
              <a:buNone/>
            </a:pPr>
            <a:r>
              <a:rPr lang="en-US" sz="1900" dirty="0" err="1"/>
              <a:t>Refleksioner</a:t>
            </a:r>
            <a:endParaRPr lang="en-US" sz="1900" dirty="0"/>
          </a:p>
          <a:p>
            <a:r>
              <a:rPr lang="en-US" sz="1900" dirty="0"/>
              <a:t>Fordele </a:t>
            </a:r>
            <a:r>
              <a:rPr lang="en-US" sz="1900" dirty="0" err="1"/>
              <a:t>og</a:t>
            </a:r>
            <a:r>
              <a:rPr lang="en-US" sz="1900" dirty="0"/>
              <a:t> </a:t>
            </a:r>
            <a:r>
              <a:rPr lang="en-US" sz="1900" dirty="0" err="1"/>
              <a:t>ulemper</a:t>
            </a:r>
            <a:r>
              <a:rPr lang="en-US" sz="1900" dirty="0"/>
              <a:t> </a:t>
            </a:r>
            <a:r>
              <a:rPr lang="en-US" sz="1900" dirty="0" err="1"/>
              <a:t>ved</a:t>
            </a:r>
            <a:r>
              <a:rPr lang="en-US" sz="1900" dirty="0"/>
              <a:t> </a:t>
            </a:r>
            <a:r>
              <a:rPr lang="en-US" sz="1900" dirty="0" err="1"/>
              <a:t>denne</a:t>
            </a:r>
            <a:r>
              <a:rPr lang="en-US" sz="1900" dirty="0"/>
              <a:t> </a:t>
            </a:r>
            <a:r>
              <a:rPr lang="en-US" sz="1900" dirty="0" err="1"/>
              <a:t>øvelse</a:t>
            </a:r>
            <a:r>
              <a:rPr lang="en-US" sz="1900" dirty="0"/>
              <a:t>.</a:t>
            </a:r>
          </a:p>
          <a:p>
            <a:r>
              <a:rPr lang="da-DK" sz="1900" dirty="0"/>
              <a:t>Kan den </a:t>
            </a:r>
            <a:r>
              <a:rPr lang="da-DK" sz="1900" dirty="0" err="1"/>
              <a:t>redidaktiseres</a:t>
            </a:r>
            <a:r>
              <a:rPr lang="da-DK" sz="1900" dirty="0"/>
              <a:t>, så den kan bruges i 2. klasse?</a:t>
            </a:r>
            <a:endParaRPr lang="en-US" sz="1900" dirty="0"/>
          </a:p>
          <a:p>
            <a:endParaRPr lang="en-US" sz="19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7C0C553-C8F7-D57B-DEF3-A16610898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7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C43C2C-4578-274B-455E-A350CE45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5400" dirty="0"/>
              <a:t>Hvad er jeres holdninger til brugen af Al?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845437-8161-C92F-3F44-BAC2EDC60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200" dirty="0"/>
              <a:t>Skriv jeres holdninger ned: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sz="2200" dirty="0"/>
              <a:t>Hvordan bruger I AI? </a:t>
            </a:r>
          </a:p>
          <a:p>
            <a:r>
              <a:rPr lang="da-DK" sz="2200" dirty="0"/>
              <a:t>Hvordan vil I gerne selv bruge AI?</a:t>
            </a:r>
          </a:p>
          <a:p>
            <a:endParaRPr lang="da-DK" sz="2200" dirty="0"/>
          </a:p>
          <a:p>
            <a:r>
              <a:rPr lang="da-DK" sz="2200" dirty="0"/>
              <a:t>Hvordan bruger eleverne AI?</a:t>
            </a:r>
          </a:p>
          <a:p>
            <a:r>
              <a:rPr lang="da-DK" sz="2200" dirty="0"/>
              <a:t>Hvordan vil I gerne have, at eleverne bruger AI?</a:t>
            </a:r>
          </a:p>
        </p:txBody>
      </p:sp>
    </p:spTree>
    <p:extLst>
      <p:ext uri="{BB962C8B-B14F-4D97-AF65-F5344CB8AC3E}">
        <p14:creationId xmlns:p14="http://schemas.microsoft.com/office/powerpoint/2010/main" val="1915280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504A98-F9E6-1FFB-7EC2-D979EAF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788664" cy="1719072"/>
          </a:xfrm>
        </p:spPr>
        <p:txBody>
          <a:bodyPr anchor="b">
            <a:normAutofit/>
          </a:bodyPr>
          <a:lstStyle/>
          <a:p>
            <a:r>
              <a:rPr sz="3600" dirty="0" err="1"/>
              <a:t>Artsbestemmelse</a:t>
            </a:r>
            <a:r>
              <a:rPr sz="3600" dirty="0"/>
              <a:t>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CB966E-4845-BA4E-C572-18C08138E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sz="2000" dirty="0" err="1"/>
              <a:t>Bestemmelse</a:t>
            </a:r>
            <a:r>
              <a:rPr sz="2000" dirty="0"/>
              <a:t> </a:t>
            </a:r>
            <a:r>
              <a:rPr sz="2000" dirty="0" err="1"/>
              <a:t>af</a:t>
            </a:r>
            <a:r>
              <a:rPr sz="2000" dirty="0"/>
              <a:t> </a:t>
            </a:r>
            <a:r>
              <a:rPr sz="2000" dirty="0" err="1"/>
              <a:t>plante</a:t>
            </a:r>
            <a:r>
              <a:rPr sz="2000" dirty="0"/>
              <a:t>- </a:t>
            </a:r>
            <a:r>
              <a:rPr sz="2000" dirty="0" err="1"/>
              <a:t>og</a:t>
            </a:r>
            <a:r>
              <a:rPr sz="2000" dirty="0"/>
              <a:t> </a:t>
            </a:r>
            <a:r>
              <a:rPr sz="2000" dirty="0" err="1"/>
              <a:t>dyrearter</a:t>
            </a:r>
            <a:r>
              <a:rPr lang="da-DK" sz="2000" dirty="0"/>
              <a:t>- s</a:t>
            </a:r>
            <a:r>
              <a:rPr sz="2000" dirty="0"/>
              <a:t>e </a:t>
            </a:r>
            <a:r>
              <a:rPr sz="2000" dirty="0" err="1"/>
              <a:t>opgavebeskrivelse</a:t>
            </a:r>
            <a:r>
              <a:rPr sz="2000" dirty="0"/>
              <a:t>.</a:t>
            </a: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sz="2000" dirty="0"/>
              <a:t>I </a:t>
            </a:r>
            <a:r>
              <a:rPr sz="2000" dirty="0" err="1"/>
              <a:t>skal</a:t>
            </a:r>
            <a:r>
              <a:rPr sz="2000" dirty="0"/>
              <a:t> </a:t>
            </a:r>
            <a:r>
              <a:rPr sz="2000" dirty="0" err="1"/>
              <a:t>bestemme</a:t>
            </a:r>
            <a:r>
              <a:rPr lang="da-DK" sz="2000" dirty="0"/>
              <a:t>:</a:t>
            </a:r>
            <a:r>
              <a:rPr sz="2000" dirty="0"/>
              <a:t> </a:t>
            </a:r>
          </a:p>
          <a:p>
            <a:r>
              <a:rPr sz="2000" dirty="0"/>
              <a:t>5 </a:t>
            </a:r>
            <a:r>
              <a:rPr sz="2000" dirty="0" err="1"/>
              <a:t>plantearter</a:t>
            </a:r>
            <a:endParaRPr sz="2000" dirty="0"/>
          </a:p>
          <a:p>
            <a:r>
              <a:rPr sz="2000" dirty="0"/>
              <a:t>5 </a:t>
            </a:r>
            <a:r>
              <a:rPr sz="2000" dirty="0" err="1"/>
              <a:t>dyrearter</a:t>
            </a:r>
            <a:endParaRPr lang="da-DK" sz="2000" dirty="0"/>
          </a:p>
          <a:p>
            <a:endParaRPr lang="da-DK" sz="2000" dirty="0"/>
          </a:p>
          <a:p>
            <a:pPr marL="0" indent="0">
              <a:buNone/>
            </a:pPr>
            <a:r>
              <a:rPr lang="da-DK" sz="2000" dirty="0"/>
              <a:t>Husk at udfylde skemaet</a:t>
            </a:r>
            <a:endParaRPr sz="2000" dirty="0"/>
          </a:p>
          <a:p>
            <a:endParaRPr lang="da-DK" sz="2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9328CD3-8FA2-01DA-9D5F-65C8D7C9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14216"/>
            <a:ext cx="6903720" cy="52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0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8E638A-6D03-98C5-4C69-053FC5A8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t>Hvad tænker I?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9915FC-8BDD-A515-FCBE-4E8D6EBBC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dirty="0" err="1"/>
              <a:t>Hvordan</a:t>
            </a:r>
            <a:r>
              <a:rPr dirty="0"/>
              <a:t> var de </a:t>
            </a:r>
            <a:r>
              <a:rPr dirty="0" err="1"/>
              <a:t>forskellige</a:t>
            </a:r>
            <a:r>
              <a:rPr dirty="0"/>
              <a:t> </a:t>
            </a:r>
            <a:r>
              <a:rPr dirty="0" err="1"/>
              <a:t>nøgler</a:t>
            </a:r>
            <a:r>
              <a:rPr dirty="0"/>
              <a:t> at </a:t>
            </a:r>
            <a:r>
              <a:rPr dirty="0" err="1"/>
              <a:t>bruge</a:t>
            </a:r>
            <a:r>
              <a:rPr dirty="0"/>
              <a:t>?</a:t>
            </a:r>
          </a:p>
          <a:p>
            <a:r>
              <a:rPr lang="da-DK" dirty="0"/>
              <a:t>Hvilke redskaber vil I bruge i forbindelse med artsbestemmelse i N/T?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AD376FF-6FED-1006-0FEB-F56A5FC01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56" y="640080"/>
            <a:ext cx="257975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0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6E3A8E-B579-97F6-6B2C-12C30B75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t>Gæt en frugt</a:t>
            </a:r>
            <a:endParaRPr lang="en-US" sz="5400" kern="1200">
              <a:latin typeface="+mj-lt"/>
              <a:ea typeface="+mj-ea"/>
              <a:cs typeface="+mj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FD84BA-E0D9-4CEA-5070-44BA33508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2400" dirty="0"/>
              <a:t>Digitale b</a:t>
            </a:r>
            <a:r>
              <a:rPr sz="2400" dirty="0" err="1"/>
              <a:t>estemmelsesnøgler</a:t>
            </a:r>
            <a:r>
              <a:rPr sz="2400" dirty="0"/>
              <a:t> </a:t>
            </a:r>
            <a:r>
              <a:rPr sz="2400" dirty="0" err="1"/>
              <a:t>bruger</a:t>
            </a:r>
            <a:r>
              <a:rPr sz="2400" dirty="0"/>
              <a:t> </a:t>
            </a:r>
            <a:r>
              <a:rPr sz="2400" dirty="0" err="1"/>
              <a:t>mønst</a:t>
            </a:r>
            <a:r>
              <a:rPr lang="da-DK" sz="2400" dirty="0"/>
              <a:t>er</a:t>
            </a:r>
            <a:r>
              <a:rPr sz="2400" dirty="0" err="1"/>
              <a:t>genkendelse</a:t>
            </a:r>
            <a:r>
              <a:rPr lang="da-DK" sz="2400" dirty="0"/>
              <a:t>. Afprøv spillet </a:t>
            </a:r>
            <a:r>
              <a:rPr lang="da-DK" sz="2400" dirty="0">
                <a:hlinkClick r:id="rId2"/>
              </a:rPr>
              <a:t>Gæt en frugt</a:t>
            </a:r>
            <a:endParaRPr lang="en-US" sz="2400" kern="12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kern="1200" dirty="0"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sz="2400" dirty="0" err="1"/>
              <a:t>Refleksionsspørgsmål</a:t>
            </a:r>
            <a:endParaRPr lang="en-US" sz="2400" kern="1200" dirty="0">
              <a:latin typeface="+mn-lt"/>
              <a:ea typeface="+mn-ea"/>
              <a:cs typeface="+mn-cs"/>
            </a:endParaRPr>
          </a:p>
          <a:p>
            <a:r>
              <a:rPr sz="2400" dirty="0"/>
              <a:t>Giver </a:t>
            </a:r>
            <a:r>
              <a:rPr sz="2400" dirty="0" err="1"/>
              <a:t>spillet</a:t>
            </a:r>
            <a:r>
              <a:rPr sz="2400" dirty="0"/>
              <a:t> </a:t>
            </a:r>
            <a:r>
              <a:rPr sz="2400" dirty="0" err="1"/>
              <a:t>en</a:t>
            </a:r>
            <a:r>
              <a:rPr sz="2400" dirty="0"/>
              <a:t> </a:t>
            </a:r>
            <a:r>
              <a:rPr sz="2400" dirty="0" err="1"/>
              <a:t>forståelse</a:t>
            </a:r>
            <a:r>
              <a:rPr sz="2400" dirty="0"/>
              <a:t> for</a:t>
            </a:r>
            <a:r>
              <a:rPr lang="da-DK" sz="2400" dirty="0"/>
              <a:t>,</a:t>
            </a:r>
            <a:r>
              <a:rPr sz="2400" dirty="0"/>
              <a:t> </a:t>
            </a:r>
            <a:r>
              <a:rPr sz="2400" dirty="0" err="1"/>
              <a:t>hvordan</a:t>
            </a:r>
            <a:r>
              <a:rPr sz="2400" dirty="0"/>
              <a:t> AI </a:t>
            </a:r>
            <a:r>
              <a:rPr sz="2400" dirty="0" err="1"/>
              <a:t>genkender</a:t>
            </a:r>
            <a:r>
              <a:rPr sz="2400" dirty="0"/>
              <a:t> </a:t>
            </a:r>
            <a:r>
              <a:rPr sz="2400" dirty="0" err="1"/>
              <a:t>genstande</a:t>
            </a:r>
            <a:r>
              <a:rPr sz="2400" dirty="0"/>
              <a:t>?</a:t>
            </a:r>
          </a:p>
          <a:p>
            <a:r>
              <a:rPr lang="en-US" sz="2400" kern="1200" dirty="0">
                <a:latin typeface="+mn-lt"/>
                <a:ea typeface="+mn-ea"/>
                <a:cs typeface="+mn-cs"/>
              </a:rPr>
              <a:t>Kan 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spillet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latin typeface="+mn-lt"/>
                <a:ea typeface="+mn-ea"/>
                <a:cs typeface="+mn-cs"/>
              </a:rPr>
              <a:t>bruges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i N/T?</a:t>
            </a:r>
          </a:p>
          <a:p>
            <a:pPr marL="0" indent="0">
              <a:buNone/>
            </a:pPr>
            <a:endParaRPr lang="en-US" sz="2200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C09370D-01E0-1E8C-54F3-2D4CF6EF3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22" y="640080"/>
            <a:ext cx="382081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7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878E57-3EB1-786A-E225-5B70FD7E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da-DK" sz="2200"/>
              <a:t>Lav dit eget billedgenkendelsesprogram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7F6B91-9208-AB7D-6675-368E0FF22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1200" dirty="0"/>
              <a:t>I programmet </a:t>
            </a:r>
            <a:r>
              <a:rPr lang="da-DK" sz="1200" dirty="0" err="1"/>
              <a:t>Teachable</a:t>
            </a:r>
            <a:r>
              <a:rPr lang="da-DK" sz="1200" dirty="0"/>
              <a:t> Machine https://teachablemachine.withgoogle.com/ skal I udarbejde jeres eget </a:t>
            </a:r>
            <a:r>
              <a:rPr lang="da-DK" sz="1200" dirty="0" err="1"/>
              <a:t>billedegenkendelsesprogram</a:t>
            </a:r>
            <a:r>
              <a:rPr lang="da-DK" sz="1200" dirty="0"/>
              <a:t>. </a:t>
            </a:r>
          </a:p>
          <a:p>
            <a:pPr marL="0" indent="0">
              <a:buNone/>
            </a:pPr>
            <a:endParaRPr lang="da-DK" sz="1200" dirty="0"/>
          </a:p>
          <a:p>
            <a:pPr marL="0" indent="0">
              <a:buNone/>
            </a:pPr>
            <a:r>
              <a:rPr lang="da-DK" sz="1200" dirty="0"/>
              <a:t>Krav til opgaven:</a:t>
            </a:r>
          </a:p>
          <a:p>
            <a:r>
              <a:rPr lang="da-DK" sz="1200" dirty="0"/>
              <a:t>Jeres program skal kunne genkende minimum 2 genstande.</a:t>
            </a:r>
          </a:p>
          <a:p>
            <a:r>
              <a:rPr lang="da-DK" sz="1200" dirty="0"/>
              <a:t>I bestemmer selv hvilke genstande</a:t>
            </a:r>
          </a:p>
          <a:p>
            <a:r>
              <a:rPr lang="da-DK" sz="1200" dirty="0"/>
              <a:t>Udforsk programmet ved blandt andet at variere antallet af  billeder pr. genstand osv. </a:t>
            </a:r>
          </a:p>
          <a:p>
            <a:endParaRPr lang="da-DK" sz="12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F851F7D-09D8-C178-77BC-A3D20BEE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858404"/>
            <a:ext cx="6903720" cy="31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3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62F2466302E944BBD067140674196C" ma:contentTypeVersion="15" ma:contentTypeDescription="Opret et nyt dokument." ma:contentTypeScope="" ma:versionID="b437ae1d465b89998bda569018c45a2a">
  <xsd:schema xmlns:xsd="http://www.w3.org/2001/XMLSchema" xmlns:xs="http://www.w3.org/2001/XMLSchema" xmlns:p="http://schemas.microsoft.com/office/2006/metadata/properties" xmlns:ns2="8326120d-f058-4441-bca3-4bd577647517" xmlns:ns3="2f192529-d9b5-4d15-8d90-5e9c953c680a" targetNamespace="http://schemas.microsoft.com/office/2006/metadata/properties" ma:root="true" ma:fieldsID="71446b5d19c6c9d4928a505aa7d1966f" ns2:_="" ns3:_="">
    <xsd:import namespace="8326120d-f058-4441-bca3-4bd577647517"/>
    <xsd:import namespace="2f192529-d9b5-4d15-8d90-5e9c953c68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6120d-f058-4441-bca3-4bd577647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ledmærker" ma:readOnly="false" ma:fieldId="{5cf76f15-5ced-4ddc-b409-7134ff3c332f}" ma:taxonomyMulti="true" ma:sspId="5cd08861-88c0-49b2-8510-903f698cfa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92529-d9b5-4d15-8d90-5e9c953c68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6c18f79-5d4f-49f3-a958-a6aad5e59f03}" ma:internalName="TaxCatchAll" ma:showField="CatchAllData" ma:web="2f192529-d9b5-4d15-8d90-5e9c953c68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26120d-f058-4441-bca3-4bd577647517">
      <Terms xmlns="http://schemas.microsoft.com/office/infopath/2007/PartnerControls"/>
    </lcf76f155ced4ddcb4097134ff3c332f>
    <TaxCatchAll xmlns="2f192529-d9b5-4d15-8d90-5e9c953c680a" xsi:nil="true"/>
  </documentManagement>
</p:properties>
</file>

<file path=customXml/itemProps1.xml><?xml version="1.0" encoding="utf-8"?>
<ds:datastoreItem xmlns:ds="http://schemas.openxmlformats.org/officeDocument/2006/customXml" ds:itemID="{0CAF4B27-5D75-4D5B-A78A-F24BA58FC87B}"/>
</file>

<file path=customXml/itemProps2.xml><?xml version="1.0" encoding="utf-8"?>
<ds:datastoreItem xmlns:ds="http://schemas.openxmlformats.org/officeDocument/2006/customXml" ds:itemID="{F29210F4-5506-4EAE-8E4A-0680B38EA554}"/>
</file>

<file path=customXml/itemProps3.xml><?xml version="1.0" encoding="utf-8"?>
<ds:datastoreItem xmlns:ds="http://schemas.openxmlformats.org/officeDocument/2006/customXml" ds:itemID="{02FA4034-61BC-47A9-A722-0A4A2A88F0A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5621</TotalTime>
  <Words>323</Words>
  <Application>Microsoft Office PowerPoint</Application>
  <PresentationFormat>Widescreen</PresentationFormat>
  <Paragraphs>64</Paragraphs>
  <Slides>11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Hvad er det?</vt:lpstr>
      <vt:lpstr>Hvad skal der ske?</vt:lpstr>
      <vt:lpstr>Bestemmelses-nøgler?</vt:lpstr>
      <vt:lpstr>Sko-nøgle</vt:lpstr>
      <vt:lpstr>Hvad er jeres holdninger til brugen af Al?</vt:lpstr>
      <vt:lpstr>Artsbestemmelse </vt:lpstr>
      <vt:lpstr>Hvad tænker I?</vt:lpstr>
      <vt:lpstr>Gæt en frugt</vt:lpstr>
      <vt:lpstr>Lav dit eget billedgenkendelsesprogram</vt:lpstr>
      <vt:lpstr>Hvad gør teknologien ved os?</vt:lpstr>
      <vt:lpstr>Hvad er jeres holdning til brugen af AI?</vt:lpstr>
    </vt:vector>
  </TitlesOfParts>
  <Company>VIA University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Line Stald (LSTA) | VIA</dc:creator>
  <cp:lastModifiedBy>Line Stald (LSTA) | VIA</cp:lastModifiedBy>
  <cp:revision>2</cp:revision>
  <dcterms:created xsi:type="dcterms:W3CDTF">2026-03-12T08:31:58Z</dcterms:created>
  <dcterms:modified xsi:type="dcterms:W3CDTF">2026-04-21T07:03:59Z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0x0101002162F2466302E944BBD067140674196C</vt:lpwstr>
  </property>
</Properties>
</file>